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2126" y="-5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316639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Geography</a:t>
                      </a:r>
                      <a:r>
                        <a:rPr lang="en-GB" b="1" baseline="0" dirty="0" smtClean="0"/>
                        <a:t>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Continents</a:t>
                      </a:r>
                      <a:r>
                        <a:rPr lang="en-GB" sz="1200" b="1" baseline="0" dirty="0" smtClean="0"/>
                        <a:t> and Oceans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Spring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981934"/>
              </p:ext>
            </p:extLst>
          </p:nvPr>
        </p:nvGraphicFramePr>
        <p:xfrm>
          <a:off x="82744" y="6537717"/>
          <a:ext cx="3302482" cy="30885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4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264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5928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068614"/>
              </p:ext>
            </p:extLst>
          </p:nvPr>
        </p:nvGraphicFramePr>
        <p:xfrm>
          <a:off x="3476730" y="1067313"/>
          <a:ext cx="3224695" cy="5806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6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05908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Country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nation</a:t>
                      </a:r>
                      <a:r>
                        <a:rPr lang="en-GB" sz="1100" baseline="0" dirty="0" smtClean="0"/>
                        <a:t> with its own government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Continent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 smtClean="0"/>
                        <a:t>A large land mass, usually made up of a group of countries.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0122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Equator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Equator is an imaginary circle around Earth. It divides Earth into two equal parts: the Northern Hemisphere and the Southern Hemisphere.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Ocean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large body</a:t>
                      </a:r>
                      <a:r>
                        <a:rPr lang="en-GB" sz="1100" baseline="0" dirty="0" smtClean="0"/>
                        <a:t> of sea water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Globe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</a:t>
                      </a:r>
                      <a:r>
                        <a:rPr lang="en-GB" sz="1100" baseline="0" dirty="0" smtClean="0"/>
                        <a:t> name for our Earth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190279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Northern</a:t>
                      </a:r>
                      <a:r>
                        <a:rPr lang="en-GB" baseline="0" dirty="0" smtClean="0"/>
                        <a:t> Hemisphere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half of the earth North</a:t>
                      </a:r>
                      <a:r>
                        <a:rPr lang="en-GB" sz="1100" baseline="0" dirty="0" smtClean="0"/>
                        <a:t> of the Equator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264753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Southern</a:t>
                      </a:r>
                      <a:r>
                        <a:rPr lang="en-GB" baseline="0" dirty="0"/>
                        <a:t> </a:t>
                      </a:r>
                      <a:r>
                        <a:rPr lang="en-GB" baseline="0" dirty="0" smtClean="0"/>
                        <a:t>Hemisphere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half of the earth South of the Equator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186460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North Pole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most</a:t>
                      </a:r>
                      <a:r>
                        <a:rPr lang="en-GB" sz="1100" baseline="0" dirty="0" smtClean="0"/>
                        <a:t> northern part of the world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58260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South Pole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most southern part</a:t>
                      </a:r>
                      <a:r>
                        <a:rPr lang="en-GB" sz="1100" baseline="0" dirty="0" smtClean="0"/>
                        <a:t> of the world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0983188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Daily changes in temperature,</a:t>
                      </a:r>
                      <a:r>
                        <a:rPr lang="en-GB" sz="1100" baseline="0" dirty="0" smtClean="0"/>
                        <a:t> rain, wind </a:t>
                      </a:r>
                      <a:r>
                        <a:rPr lang="en-GB" sz="1100" baseline="0" dirty="0" err="1" smtClean="0"/>
                        <a:t>etc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856974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Climate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the weather</a:t>
                      </a:r>
                      <a:r>
                        <a:rPr lang="en-GB" sz="1100" baseline="0" dirty="0" smtClean="0"/>
                        <a:t> is like over period of time.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65676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8833"/>
              </p:ext>
            </p:extLst>
          </p:nvPr>
        </p:nvGraphicFramePr>
        <p:xfrm>
          <a:off x="82744" y="1067826"/>
          <a:ext cx="3302482" cy="5295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875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373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348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Continents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Asia</a:t>
                      </a:r>
                    </a:p>
                    <a:p>
                      <a:pPr algn="ctr"/>
                      <a:r>
                        <a:rPr lang="en-GB" sz="1100" dirty="0" smtClean="0"/>
                        <a:t>Europe</a:t>
                      </a:r>
                    </a:p>
                    <a:p>
                      <a:pPr algn="ctr"/>
                      <a:r>
                        <a:rPr lang="en-GB" sz="1100" dirty="0" smtClean="0"/>
                        <a:t>Africa</a:t>
                      </a:r>
                    </a:p>
                    <a:p>
                      <a:pPr algn="ctr"/>
                      <a:r>
                        <a:rPr lang="en-GB" sz="1100" dirty="0" smtClean="0"/>
                        <a:t>South</a:t>
                      </a:r>
                      <a:r>
                        <a:rPr lang="en-GB" sz="1100" baseline="0" dirty="0" smtClean="0"/>
                        <a:t> America</a:t>
                      </a:r>
                      <a:endParaRPr lang="en-GB" sz="1100" baseline="0" dirty="0"/>
                    </a:p>
                    <a:p>
                      <a:pPr algn="ctr"/>
                      <a:r>
                        <a:rPr lang="en-GB" sz="1100" baseline="0" dirty="0" smtClean="0"/>
                        <a:t>North America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Oceania/ Australasia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Antarctica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(The arctic is not a continent because there is no land, only sea ice)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Oceans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Atlantic</a:t>
                      </a:r>
                    </a:p>
                    <a:p>
                      <a:pPr algn="ctr"/>
                      <a:r>
                        <a:rPr lang="en-GB" sz="1100" dirty="0" smtClean="0"/>
                        <a:t>Pacific</a:t>
                      </a:r>
                    </a:p>
                    <a:p>
                      <a:pPr algn="ctr"/>
                      <a:r>
                        <a:rPr lang="en-GB" sz="1100" dirty="0" smtClean="0"/>
                        <a:t>Southern</a:t>
                      </a:r>
                    </a:p>
                    <a:p>
                      <a:pPr algn="ctr"/>
                      <a:r>
                        <a:rPr lang="en-GB" sz="1100" dirty="0" smtClean="0"/>
                        <a:t>Arctic</a:t>
                      </a:r>
                    </a:p>
                    <a:p>
                      <a:pPr algn="ctr"/>
                      <a:r>
                        <a:rPr lang="en-GB" sz="1100" dirty="0" smtClean="0"/>
                        <a:t>Indian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29705">
                <a:tc rowSpan="5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Equator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Equator runs</a:t>
                      </a:r>
                      <a:r>
                        <a:rPr lang="en-GB" sz="1100" baseline="0" dirty="0" smtClean="0"/>
                        <a:t> around the centre of the Earth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252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smtClean="0"/>
                        <a:t>The Northern</a:t>
                      </a:r>
                      <a:r>
                        <a:rPr lang="en-GB" sz="1100" baseline="0" smtClean="0"/>
                        <a:t> </a:t>
                      </a:r>
                      <a:r>
                        <a:rPr lang="en-GB" sz="1100" baseline="0" dirty="0" smtClean="0"/>
                        <a:t>Hemisphere is north of the Equator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3100164"/>
                  </a:ext>
                </a:extLst>
              </a:tr>
              <a:tr h="2252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Southern</a:t>
                      </a:r>
                      <a:r>
                        <a:rPr lang="en-GB" sz="1100" baseline="0" dirty="0" smtClean="0"/>
                        <a:t> Hemisphere is south of the Equator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305452"/>
                  </a:ext>
                </a:extLst>
              </a:tr>
              <a:tr h="2133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</a:t>
                      </a:r>
                      <a:r>
                        <a:rPr lang="en-GB" sz="1100" baseline="0" dirty="0" smtClean="0"/>
                        <a:t> sun’s energy is most intense at the Equator, and so it is hot.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190325"/>
                  </a:ext>
                </a:extLst>
              </a:tr>
              <a:tr h="2133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</a:t>
                      </a:r>
                      <a:r>
                        <a:rPr lang="en-GB" sz="1100" baseline="0" dirty="0" smtClean="0"/>
                        <a:t> further you move away from the Equator, things get colder, as the energy becomes less intense.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55723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126060"/>
              </p:ext>
            </p:extLst>
          </p:nvPr>
        </p:nvGraphicFramePr>
        <p:xfrm>
          <a:off x="3471138" y="6541833"/>
          <a:ext cx="3230287" cy="308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028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223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</a:t>
                      </a:r>
                      <a:r>
                        <a:rPr lang="en-GB" b="1" baseline="0" dirty="0" smtClean="0"/>
                        <a:t>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2229">
                <a:tc>
                  <a:txBody>
                    <a:bodyPr/>
                    <a:lstStyle/>
                    <a:p>
                      <a:r>
                        <a:rPr lang="en-GB" dirty="0" smtClean="0"/>
                        <a:t>Can use</a:t>
                      </a:r>
                      <a:r>
                        <a:rPr lang="en-GB" baseline="0" dirty="0" smtClean="0"/>
                        <a:t> atlases to research the continents and oceans. 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Children to stick photos of animal (polar bear, camel, </a:t>
                      </a:r>
                      <a:r>
                        <a:rPr lang="en-GB" baseline="0" dirty="0" err="1" smtClean="0"/>
                        <a:t>etc</a:t>
                      </a:r>
                      <a:r>
                        <a:rPr lang="en-GB" baseline="0" dirty="0" smtClean="0"/>
                        <a:t>) onto a world map reasoning what environment (hot cold temperate) they need. 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dirty="0" smtClean="0"/>
                        <a:t>Can</a:t>
                      </a:r>
                      <a:r>
                        <a:rPr lang="en-GB" baseline="0" dirty="0" smtClean="0"/>
                        <a:t> the children label a map with a key identifying the continents and oceans.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Cut the world map into a jigsaw, can children put them back together. 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56" y="6974539"/>
            <a:ext cx="3130658" cy="221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297</Words>
  <Application>Microsoft Office PowerPoint</Application>
  <PresentationFormat>A4 Paper (210x297 mm)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Fellowes</cp:lastModifiedBy>
  <cp:revision>15</cp:revision>
  <dcterms:created xsi:type="dcterms:W3CDTF">2019-07-07T18:53:37Z</dcterms:created>
  <dcterms:modified xsi:type="dcterms:W3CDTF">2020-03-17T13:38:12Z</dcterms:modified>
</cp:coreProperties>
</file>