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420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830997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Light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Spring</a:t>
                      </a:r>
                      <a:r>
                        <a:rPr lang="en-GB" b="1" baseline="0"/>
                        <a:t> 2</a:t>
                      </a:r>
                      <a:r>
                        <a:rPr lang="en-GB" b="1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869595"/>
              </p:ext>
            </p:extLst>
          </p:nvPr>
        </p:nvGraphicFramePr>
        <p:xfrm>
          <a:off x="100209" y="8476760"/>
          <a:ext cx="6640752" cy="984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075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8756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</a:rPr>
                        <a:t>Making a kaleidoscope or/and</a:t>
                      </a:r>
                      <a:r>
                        <a:rPr lang="en-GB" sz="1100" baseline="0" dirty="0">
                          <a:latin typeface="+mn-lt"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periscope</a:t>
                      </a:r>
                      <a:endParaRPr lang="en-GB" sz="1100" dirty="0">
                        <a:latin typeface="+mn-lt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</a:rPr>
                        <a:t>Investigate how much light passes through different materials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</a:rPr>
                        <a:t>Use increased knowledge to create</a:t>
                      </a:r>
                      <a:r>
                        <a:rPr lang="en-GB" sz="1100" baseline="0" dirty="0">
                          <a:latin typeface="+mn-lt"/>
                        </a:rPr>
                        <a:t> protective systems against too much light.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305135"/>
              </p:ext>
            </p:extLst>
          </p:nvPr>
        </p:nvGraphicFramePr>
        <p:xfrm>
          <a:off x="3400817" y="1216898"/>
          <a:ext cx="3319398" cy="31548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form of energy that travels in a</a:t>
                      </a:r>
                      <a:r>
                        <a:rPr lang="en-GB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wave from a source.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Light</a:t>
                      </a:r>
                      <a:r>
                        <a:rPr lang="en-GB" sz="1000" baseline="0" dirty="0"/>
                        <a:t> source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r>
                        <a:rPr lang="en-GB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object that makes its own light.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Reflection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/>
                        <a:t>Reflection is when light bounces off a surface, changing the direction of</a:t>
                      </a:r>
                      <a:r>
                        <a:rPr lang="en-GB" sz="1000" baseline="0" dirty="0"/>
                        <a:t> a ray of light.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Refraction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/>
                        <a:t>Refraction happens when objects slow down the </a:t>
                      </a:r>
                      <a:r>
                        <a:rPr lang="en-GB" sz="1000"/>
                        <a:t>light beam </a:t>
                      </a:r>
                      <a:r>
                        <a:rPr lang="en-GB" sz="1000" dirty="0"/>
                        <a:t>and it deflects from its path (slightly changes its direction).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Shadow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/>
                        <a:t>A dark area or shape produced by a body coming between rays of light and a surface.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028397"/>
              </p:ext>
            </p:extLst>
          </p:nvPr>
        </p:nvGraphicFramePr>
        <p:xfrm>
          <a:off x="100209" y="1161296"/>
          <a:ext cx="3155796" cy="5792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17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Light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need light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be able to see things. Light waves travel out from sources of light in straight lines. These are often called rays or beams of light.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79704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How shadows are cast?</a:t>
                      </a:r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Light travelling through objects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Transparent</a:t>
                      </a:r>
                    </a:p>
                    <a:p>
                      <a:pPr algn="ctr"/>
                      <a:endParaRPr lang="en-GB" sz="1100" baseline="0" dirty="0"/>
                    </a:p>
                    <a:p>
                      <a:pPr algn="ctr"/>
                      <a:endParaRPr lang="en-GB" sz="1100" baseline="0" dirty="0"/>
                    </a:p>
                    <a:p>
                      <a:pPr algn="ctr"/>
                      <a:endParaRPr lang="en-GB" sz="1100" baseline="0" dirty="0"/>
                    </a:p>
                    <a:p>
                      <a:pPr algn="ctr"/>
                      <a:r>
                        <a:rPr lang="en-GB" sz="1100" baseline="0" dirty="0"/>
                        <a:t>Translucent</a:t>
                      </a:r>
                    </a:p>
                    <a:p>
                      <a:pPr algn="ctr"/>
                      <a:endParaRPr lang="en-GB" sz="1100" baseline="0" dirty="0"/>
                    </a:p>
                    <a:p>
                      <a:pPr algn="ctr"/>
                      <a:endParaRPr lang="en-GB" sz="1100" baseline="0" dirty="0"/>
                    </a:p>
                    <a:p>
                      <a:pPr algn="ctr"/>
                      <a:endParaRPr lang="en-GB" sz="1100" baseline="0" dirty="0"/>
                    </a:p>
                    <a:p>
                      <a:pPr algn="ctr"/>
                      <a:r>
                        <a:rPr lang="en-GB" sz="1100" baseline="0" dirty="0"/>
                        <a:t>Opaque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Describes objects that let light travel through them easily, meaning you can see through the object.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Describes objects that things les some light through, but scatters the light so we can’t see them properly.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Describes objects that do not let any light pass through them.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4791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109790"/>
              </p:ext>
            </p:extLst>
          </p:nvPr>
        </p:nvGraphicFramePr>
        <p:xfrm>
          <a:off x="3400817" y="6449183"/>
          <a:ext cx="3319398" cy="20037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2159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92223">
                <a:tc>
                  <a:txBody>
                    <a:bodyPr/>
                    <a:lstStyle/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light appears to travel in straight lines.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idea that light travels in straight lines to explain that objects are seen because they give out or reflect light into the eye.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that we see things because light travels from light sources to our eyes or from light sources to objects and then to our eyes.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idea that light travels in straight lines to explain why shadows have the same shape as the objects that cast them.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" t="6539" r="2918" b="4002"/>
          <a:stretch/>
        </p:blipFill>
        <p:spPr bwMode="auto">
          <a:xfrm>
            <a:off x="3528774" y="4397639"/>
            <a:ext cx="3063483" cy="202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" t="7187" r="1969" b="4902"/>
          <a:stretch/>
        </p:blipFill>
        <p:spPr bwMode="auto">
          <a:xfrm>
            <a:off x="100209" y="7044266"/>
            <a:ext cx="3257995" cy="141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8" t="6580" r="4191" b="3358"/>
          <a:stretch/>
        </p:blipFill>
        <p:spPr bwMode="auto">
          <a:xfrm>
            <a:off x="617139" y="2692737"/>
            <a:ext cx="2110055" cy="2156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445</TotalTime>
  <Words>319</Words>
  <Application>Microsoft Office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55</cp:revision>
  <cp:lastPrinted>2020-01-07T15:23:09Z</cp:lastPrinted>
  <dcterms:created xsi:type="dcterms:W3CDTF">2019-07-07T18:53:37Z</dcterms:created>
  <dcterms:modified xsi:type="dcterms:W3CDTF">2022-03-08T17:43:03Z</dcterms:modified>
</cp:coreProperties>
</file>