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158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209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4999967"/>
              </p:ext>
            </p:extLst>
          </p:nvPr>
        </p:nvGraphicFramePr>
        <p:xfrm>
          <a:off x="100209" y="576743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Animals, including humans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Year</a:t>
                      </a:r>
                      <a:r>
                        <a:rPr lang="en-GB" b="1" baseline="0" dirty="0"/>
                        <a:t> 3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Autumn 1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5447979"/>
              </p:ext>
            </p:extLst>
          </p:nvPr>
        </p:nvGraphicFramePr>
        <p:xfrm>
          <a:off x="3382027" y="7770499"/>
          <a:ext cx="3319398" cy="17297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26211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Possible experiences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38112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Grouping animals with or without skeletons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Classifying food by how the human ‘gets’ them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Use blue-ac to show the need</a:t>
                      </a:r>
                      <a:r>
                        <a:rPr lang="en-GB" sz="1100" baseline="0" dirty="0"/>
                        <a:t> for warming up muscles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Experiments to find out which is the strongest muscle group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Test relationships in the body e.g. does arm span = height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7873842"/>
              </p:ext>
            </p:extLst>
          </p:nvPr>
        </p:nvGraphicFramePr>
        <p:xfrm>
          <a:off x="3382027" y="2956902"/>
          <a:ext cx="3319398" cy="46002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Spelling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Definition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40769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Tissue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tissue is part of the body that is made of similar cells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Contact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 a muscles becomes smaller, shorter and tighter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Nutrition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The process of obtaining the food needed for health and growth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Vitamins and minerals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Substances that are found in foods we eat. Your body needs them to work properly, so you grow and develop just like you should.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8428922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Fat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Fats fuel the body and help absorb some vitamins. They also are the building blocks of hormones and they insulate the body. 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41843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Protein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Proteins grow, maintain, and replace the tissues in our bodies.</a:t>
                      </a:r>
                      <a:endParaRPr lang="en-GB" sz="11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4720682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Carbohydrate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Sugars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starches, which are found in foods such as starchy vegetables, grains, rice, breads, and cereals. 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619665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7688183"/>
              </p:ext>
            </p:extLst>
          </p:nvPr>
        </p:nvGraphicFramePr>
        <p:xfrm>
          <a:off x="100209" y="1161296"/>
          <a:ext cx="3155796" cy="63758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4439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011405">
                  <a:extLst>
                    <a:ext uri="{9D8B030D-6E8A-4147-A177-3AD203B41FA5}">
                      <a16:colId xmlns:a16="http://schemas.microsoft.com/office/drawing/2014/main" val="3475055813"/>
                    </a:ext>
                  </a:extLst>
                </a:gridCol>
              </a:tblGrid>
              <a:tr h="291103">
                <a:tc gridSpan="2">
                  <a:txBody>
                    <a:bodyPr/>
                    <a:lstStyle/>
                    <a:p>
                      <a:pPr algn="ctr"/>
                      <a:r>
                        <a:rPr lang="en-GB" b="1"/>
                        <a:t>What?</a:t>
                      </a:r>
                      <a:r>
                        <a:rPr lang="en-GB" b="1" baseline="0"/>
                        <a:t> </a:t>
                      </a:r>
                      <a:r>
                        <a:rPr lang="en-GB" b="1" baseline="0" dirty="0"/>
                        <a:t>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53783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Nutrition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25022"/>
                  </a:ext>
                </a:extLst>
              </a:tr>
              <a:tr h="910631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Things humans need to be healthy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have a balanced diet of the right amount of different types of food and drink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exercise regularly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hygienic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82207">
                <a:tc>
                  <a:txBody>
                    <a:bodyPr/>
                    <a:lstStyle/>
                    <a:p>
                      <a:pPr algn="ctr"/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nutrition?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Nutrition means animals getting the food they need to grow and be healthy.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74641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Can</a:t>
                      </a:r>
                      <a:r>
                        <a:rPr lang="en-GB" sz="1100" baseline="0" dirty="0"/>
                        <a:t> we make our own food?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dirty="0"/>
                        <a:t>No. Humans</a:t>
                      </a:r>
                      <a:r>
                        <a:rPr lang="en-GB" sz="1100" baseline="0" dirty="0"/>
                        <a:t> and animals can’t make their own food.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baseline="0" dirty="0"/>
                        <a:t>They get food by either growing it, hunting it or gathering it.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58220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What is meant by hunting and gathering food?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Humans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can hunt other animals to eat and they also 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find foods grown in the wild.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1736532"/>
                  </a:ext>
                </a:extLst>
              </a:tr>
              <a:tr h="253783">
                <a:tc gridSpan="2"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Skeleton</a:t>
                      </a:r>
                      <a:r>
                        <a:rPr lang="en-GB" sz="1100" baseline="0" dirty="0"/>
                        <a:t> and Muscles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0266684"/>
                  </a:ext>
                </a:extLst>
              </a:tr>
              <a:tr h="58220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What is a skeleton?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skeleton is a structure of bones that supports the body of a person  or animal.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7942093"/>
                  </a:ext>
                </a:extLst>
              </a:tr>
              <a:tr h="72941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Parts of the skeleton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Skull, clavicle, scapula, rib cage,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humerus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spinal column, pelvis, ulna, radius, femur, tibia, fibula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5643441"/>
                  </a:ext>
                </a:extLst>
              </a:tr>
              <a:tr h="41799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Function of the skeleton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Protection, support, movement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9356192"/>
                  </a:ext>
                </a:extLst>
              </a:tr>
              <a:tr h="746419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What is a muscle?</a:t>
                      </a:r>
                    </a:p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soft tissue in the body that contracts and relaxes to cause movement of the skeleton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1815322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9736698"/>
              </p:ext>
            </p:extLst>
          </p:nvPr>
        </p:nvGraphicFramePr>
        <p:xfrm>
          <a:off x="3382028" y="1164671"/>
          <a:ext cx="3319398" cy="15826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26373">
                <a:tc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/>
                        <a:t>Statutory requirements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323581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that animals, including humans, need the right types</a:t>
                      </a:r>
                      <a:r>
                        <a:rPr lang="en-GB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amount of nutrition, and that they cannot make their own</a:t>
                      </a:r>
                      <a:r>
                        <a:rPr lang="en-GB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food; they get nutrition from what they eat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that humans and some animals have skeletons and muscles for support, protection and movement.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5112077"/>
              </p:ext>
            </p:extLst>
          </p:nvPr>
        </p:nvGraphicFramePr>
        <p:xfrm>
          <a:off x="100209" y="7618761"/>
          <a:ext cx="3155796" cy="21475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579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80269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Diagrams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767270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3" name="Picture 2" descr="File:Skeleton2.jp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893" y="8051800"/>
            <a:ext cx="603050" cy="1714500"/>
          </a:xfrm>
          <a:prstGeom prst="rect">
            <a:avLst/>
          </a:prstGeom>
        </p:spPr>
      </p:pic>
      <p:pic>
        <p:nvPicPr>
          <p:cNvPr id="8" name="Picture 7" descr="Human Anatomy Front Free Stock Photo - Public Domain Picture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274" y="8134350"/>
            <a:ext cx="1549400" cy="154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254</TotalTime>
  <Words>448</Words>
  <Application>Microsoft Office PowerPoint</Application>
  <PresentationFormat>A4 Paper (210x297 mm)</PresentationFormat>
  <Paragraphs>54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Natalie Talbot</cp:lastModifiedBy>
  <cp:revision>32</cp:revision>
  <dcterms:created xsi:type="dcterms:W3CDTF">2019-07-07T18:53:37Z</dcterms:created>
  <dcterms:modified xsi:type="dcterms:W3CDTF">2022-03-08T17:34:07Z</dcterms:modified>
</cp:coreProperties>
</file>