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+xml" PartName="/ppt/slides/slide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tableStyles+xml" PartName="/ppt/tableStyle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package.core-properties+xml" PartName="/docProps/core.xml"/>
</Types>
</file>

<file path=_rels/.rels><?xml version="1.0" encoding="UTF-8" standalone="yes"?><Relationships xmlns="http://schemas.openxmlformats.org/package/2006/relationships"><Relationship Id="rId4" Target="ppt/presentation.xml" Type="http://schemas.openxmlformats.org/officeDocument/2006/relationships/officeDocument"/><Relationship Id="rId3" Target="docProps/core.xml" Type="http://schemas.openxmlformats.org/package/2006/relationships/metadata/core-properties"/><Relationship Id="rId2" Target="docProps/app.xml" Type="http://schemas.openxmlformats.org/officeDocument/2006/relationships/extended-properties"/><Relationship Id="rId1" Target="docProps/thumbnail.jpeg" Type="http://schemas.openxmlformats.org/package/2006/relationships/metadata/thumbnai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5"/>
  </p:sldMasterIdLst>
  <p:sldIdLst>
    <p:sldId id="256" r:id="rId6"/>
  </p:sldIdLst>
  <p:sldSz cx="6858000" cy="9906000" type="A4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cmpd="sng" w="12700">
              <a:solidFill>
                <a:schemeClr val="lt1"/>
              </a:solidFill>
            </a:ln>
          </a:left>
          <a:right>
            <a:ln cmpd="sng" w="12700">
              <a:solidFill>
                <a:schemeClr val="lt1"/>
              </a:solidFill>
            </a:ln>
          </a:right>
          <a:top>
            <a:ln cmpd="sng" w="12700">
              <a:solidFill>
                <a:schemeClr val="lt1"/>
              </a:solidFill>
            </a:ln>
          </a:top>
          <a:bottom>
            <a:ln cmpd="sng" w="12700">
              <a:solidFill>
                <a:schemeClr val="lt1"/>
              </a:solidFill>
            </a:ln>
          </a:bottom>
          <a:insideH>
            <a:ln cmpd="sng" w="12700">
              <a:solidFill>
                <a:schemeClr val="lt1"/>
              </a:solidFill>
            </a:ln>
          </a:insideH>
          <a:insideV>
            <a:ln cmpd="sng"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cmpd="sng"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cmpd="sng"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b="0" g="0" r="0"/>
        </a:fontRef>
        <a:schemeClr val="tx1"/>
      </a:tcTxStyle>
      <a:tcStyle>
        <a:tcBdr>
          <a:left>
            <a:ln cmpd="sng" w="12700">
              <a:solidFill>
                <a:schemeClr val="tx1"/>
              </a:solidFill>
            </a:ln>
          </a:left>
          <a:right>
            <a:ln cmpd="sng" w="12700">
              <a:solidFill>
                <a:schemeClr val="tx1"/>
              </a:solidFill>
            </a:ln>
          </a:right>
          <a:top>
            <a:ln cmpd="sng" w="12700">
              <a:solidFill>
                <a:schemeClr val="tx1"/>
              </a:solidFill>
            </a:ln>
          </a:top>
          <a:bottom>
            <a:ln cmpd="sng" w="12700">
              <a:solidFill>
                <a:schemeClr val="tx1"/>
              </a:solidFill>
            </a:ln>
          </a:bottom>
          <a:insideH>
            <a:ln cmpd="sng" w="12700">
              <a:solidFill>
                <a:schemeClr val="tx1"/>
              </a:solidFill>
            </a:ln>
          </a:insideH>
          <a:insideV>
            <a:ln cmpd="sng" w="12700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autoAdjust="0" sz="14995"/>
    <p:restoredTop sz="94660"/>
  </p:normalViewPr>
  <p:slideViewPr>
    <p:cSldViewPr snapToGrid="0">
      <p:cViewPr varScale="1">
        <p:scale>
          <a:sx d="100" n="81"/>
          <a:sy d="100" n="81"/>
        </p:scale>
        <p:origin x="3096" y="84"/>
      </p:cViewPr>
      <p:guideLst>
        <p:guide orient="horz" pos="3120"/>
        <p:guide pos="2160"/>
      </p:guideLst>
    </p:cSldViewPr>
  </p:slideViewPr>
  <p:notesTextViewPr>
    <p:cViewPr>
      <p:scale>
        <a:sx d="1" n="1"/>
        <a:sy d="1" n="1"/>
      </p:scale>
      <p:origin x="0" y="0"/>
    </p:cViewPr>
  </p:notesTextViewPr>
  <p:gridSpacing cx="72008" cy="72008"/>
</p:viewPr>
</file>

<file path=ppt/_rels/presentation.xml.rels><?xml version="1.0" encoding="UTF-8" standalone="yes"?><Relationships xmlns="http://schemas.openxmlformats.org/package/2006/relationships"><Relationship Id="rId6" Target="slides/slide1.xml" Type="http://schemas.openxmlformats.org/officeDocument/2006/relationships/slide"/><Relationship Id="rId5" Target="slideMasters/slideMaster1.xml" Type="http://schemas.openxmlformats.org/officeDocument/2006/relationships/slideMaster"/><Relationship Id="rId4" Target="tableStyles.xml" Type="http://schemas.openxmlformats.org/officeDocument/2006/relationships/tableStyles"/><Relationship Id="rId3" Target="presProps.xml" Type="http://schemas.openxmlformats.org/officeDocument/2006/relationships/presProps"/><Relationship Id="rId2" Target="viewProps.xml" Type="http://schemas.openxmlformats.org/officeDocument/2006/relationships/viewProps"/><Relationship Id="rId1" Target="theme/theme1.xml" Type="http://schemas.openxmlformats.org/officeDocument/2006/relationships/theme"/></Relationships>
</file>

<file path=ppt/slideLayouts/_rels/slideLayout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 numCol="1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857250" y="5202944"/>
            <a:ext cx="5143500" cy="2391656"/>
          </a:xfrm>
        </p:spPr>
        <p:txBody>
          <a:bodyPr numCol="1"/>
          <a:lstStyle>
            <a:lvl1pPr algn="ctr" indent="0" marL="0">
              <a:buNone/>
              <a:defRPr sz="1800"/>
            </a:lvl1pPr>
            <a:lvl2pPr algn="ctr" indent="0" marL="342900">
              <a:buNone/>
              <a:defRPr sz="1500"/>
            </a:lvl2pPr>
            <a:lvl3pPr algn="ctr" indent="0" marL="685800">
              <a:buNone/>
              <a:defRPr sz="1350"/>
            </a:lvl3pPr>
            <a:lvl4pPr algn="ctr" indent="0" marL="1028700">
              <a:buNone/>
              <a:defRPr sz="1200"/>
            </a:lvl4pPr>
            <a:lvl5pPr algn="ctr" indent="0" marL="1371600">
              <a:buNone/>
              <a:defRPr sz="1200"/>
            </a:lvl5pPr>
            <a:lvl6pPr algn="ctr" indent="0" marL="1714500">
              <a:buNone/>
              <a:defRPr sz="1200"/>
            </a:lvl6pPr>
            <a:lvl7pPr algn="ctr" indent="0" marL="2057400">
              <a:buNone/>
              <a:defRPr sz="1200"/>
            </a:lvl7pPr>
            <a:lvl8pPr algn="ctr" indent="0" marL="2400300">
              <a:buNone/>
              <a:defRPr sz="1200"/>
            </a:lvl8pPr>
            <a:lvl9pPr algn="ctr" indent="0" marL="2743200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 numCol="1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467916" y="6629226"/>
            <a:ext cx="5915025" cy="2166937"/>
          </a:xfrm>
        </p:spPr>
        <p:txBody>
          <a:bodyPr numCol="1"/>
          <a:lstStyle>
            <a:lvl1pPr indent="0" marL="0">
              <a:buNone/>
              <a:defRPr sz="1800">
                <a:solidFill>
                  <a:schemeClr val="tx1"/>
                </a:solidFill>
              </a:defRPr>
            </a:lvl1pPr>
            <a:lvl2pPr indent="0" marL="34290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indent="0" marL="68580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indent="0" marL="10287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indent="0" marL="13716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indent="0" marL="17145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indent="0" marL="20574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indent="0" marL="24003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indent="0" marL="27432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>
          <a:xfrm>
            <a:off x="471488" y="2637014"/>
            <a:ext cx="2914650" cy="6285266"/>
          </a:xfrm>
        </p:spPr>
        <p:txBody>
          <a:bodyPr numCol="1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 lang="en-US"/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>
          <a:xfrm>
            <a:off x="3471863" y="2637014"/>
            <a:ext cx="2914650" cy="6285266"/>
          </a:xfrm>
        </p:spPr>
        <p:txBody>
          <a:bodyPr numCol="1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 lang="en-US"/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 numCol="1"/>
          <a:lstStyle/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472381" y="2428347"/>
            <a:ext cx="2901255" cy="1190095"/>
          </a:xfrm>
        </p:spPr>
        <p:txBody>
          <a:bodyPr anchor="b" numCol="1"/>
          <a:lstStyle>
            <a:lvl1pPr indent="0" marL="0">
              <a:buNone/>
              <a:defRPr b="1" sz="1800"/>
            </a:lvl1pPr>
            <a:lvl2pPr indent="0" marL="342900">
              <a:buNone/>
              <a:defRPr b="1" sz="1500"/>
            </a:lvl2pPr>
            <a:lvl3pPr indent="0" marL="685800">
              <a:buNone/>
              <a:defRPr b="1" sz="1350"/>
            </a:lvl3pPr>
            <a:lvl4pPr indent="0" marL="1028700">
              <a:buNone/>
              <a:defRPr b="1" sz="1200"/>
            </a:lvl4pPr>
            <a:lvl5pPr indent="0" marL="1371600">
              <a:buNone/>
              <a:defRPr b="1" sz="1200"/>
            </a:lvl5pPr>
            <a:lvl6pPr indent="0" marL="1714500">
              <a:buNone/>
              <a:defRPr b="1" sz="1200"/>
            </a:lvl6pPr>
            <a:lvl7pPr indent="0" marL="2057400">
              <a:buNone/>
              <a:defRPr b="1" sz="1200"/>
            </a:lvl7pPr>
            <a:lvl8pPr indent="0" marL="2400300">
              <a:buNone/>
              <a:defRPr b="1" sz="1200"/>
            </a:lvl8pPr>
            <a:lvl9pPr indent="0" marL="2743200">
              <a:buNone/>
              <a:defRPr b="1"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>
          <a:xfrm>
            <a:off x="472381" y="3618442"/>
            <a:ext cx="2901255" cy="5322183"/>
          </a:xfrm>
        </p:spPr>
        <p:txBody>
          <a:bodyPr numCol="1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 lang="en-US"/>
          </a:p>
        </p:txBody>
      </p:sp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>
          <a:xfrm>
            <a:off x="3471863" y="2428347"/>
            <a:ext cx="2915543" cy="1190095"/>
          </a:xfrm>
        </p:spPr>
        <p:txBody>
          <a:bodyPr anchor="b" numCol="1"/>
          <a:lstStyle>
            <a:lvl1pPr indent="0" marL="0">
              <a:buNone/>
              <a:defRPr b="1" sz="1800"/>
            </a:lvl1pPr>
            <a:lvl2pPr indent="0" marL="342900">
              <a:buNone/>
              <a:defRPr b="1" sz="1500"/>
            </a:lvl2pPr>
            <a:lvl3pPr indent="0" marL="685800">
              <a:buNone/>
              <a:defRPr b="1" sz="1350"/>
            </a:lvl3pPr>
            <a:lvl4pPr indent="0" marL="1028700">
              <a:buNone/>
              <a:defRPr b="1" sz="1200"/>
            </a:lvl4pPr>
            <a:lvl5pPr indent="0" marL="1371600">
              <a:buNone/>
              <a:defRPr b="1" sz="1200"/>
            </a:lvl5pPr>
            <a:lvl6pPr indent="0" marL="1714500">
              <a:buNone/>
              <a:defRPr b="1" sz="1200"/>
            </a:lvl6pPr>
            <a:lvl7pPr indent="0" marL="2057400">
              <a:buNone/>
              <a:defRPr b="1" sz="1200"/>
            </a:lvl7pPr>
            <a:lvl8pPr indent="0" marL="2400300">
              <a:buNone/>
              <a:defRPr b="1" sz="1200"/>
            </a:lvl8pPr>
            <a:lvl9pPr indent="0" marL="2743200">
              <a:buNone/>
              <a:defRPr b="1"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" sz="quarter"/>
          </p:nvPr>
        </p:nvSpPr>
        <p:spPr>
          <a:xfrm>
            <a:off x="3471863" y="3618442"/>
            <a:ext cx="2915543" cy="5322183"/>
          </a:xfrm>
        </p:spPr>
        <p:txBody>
          <a:bodyPr numCol="1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 lang="en-US"/>
          </a:p>
        </p:txBody>
      </p:sp>
      <p:sp>
        <p:nvSpPr>
          <p:cNvPr id="7" name="Date Placeholder 6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8" name="Footer Placeholder 7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9" name="Slide Number Placeholder 8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Date Placeholder 2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4" name="Footer Placeholder 3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5" name="Slide Number Placeholder 4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3" name="Footer Placeholder 2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4" name="Slide Number Placeholder 3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 numCol="1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 numCol="1"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 lang="en-US"/>
          </a:p>
        </p:txBody>
      </p:sp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indent="0" marL="0">
              <a:buNone/>
              <a:defRPr sz="1200"/>
            </a:lvl1pPr>
            <a:lvl2pPr indent="0" marL="342900">
              <a:buNone/>
              <a:defRPr sz="1050"/>
            </a:lvl2pPr>
            <a:lvl3pPr indent="0" marL="685800">
              <a:buNone/>
              <a:defRPr sz="900"/>
            </a:lvl3pPr>
            <a:lvl4pPr indent="0" marL="1028700">
              <a:buNone/>
              <a:defRPr sz="750"/>
            </a:lvl4pPr>
            <a:lvl5pPr indent="0" marL="1371600">
              <a:buNone/>
              <a:defRPr sz="750"/>
            </a:lvl5pPr>
            <a:lvl6pPr indent="0" marL="1714500">
              <a:buNone/>
              <a:defRPr sz="750"/>
            </a:lvl6pPr>
            <a:lvl7pPr indent="0" marL="2057400">
              <a:buNone/>
              <a:defRPr sz="750"/>
            </a:lvl7pPr>
            <a:lvl8pPr indent="0" marL="2400300">
              <a:buNone/>
              <a:defRPr sz="750"/>
            </a:lvl8pPr>
            <a:lvl9pPr indent="0" marL="274320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 numCol="1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Picture Placeholder 2"/>
          <p:cNvSpPr>
            <a:spLocks noChangeAspect="1" noGrp="1"/>
          </p:cNvSpPr>
          <p:nvPr>
            <p:ph idx="1" type="pic"/>
          </p:nvPr>
        </p:nvSpPr>
        <p:spPr>
          <a:xfrm>
            <a:off x="2915543" y="1426283"/>
            <a:ext cx="3471863" cy="7039681"/>
          </a:xfrm>
        </p:spPr>
        <p:txBody>
          <a:bodyPr anchor="t" numCol="1"/>
          <a:lstStyle>
            <a:lvl1pPr indent="0" marL="0">
              <a:buNone/>
              <a:defRPr sz="2400"/>
            </a:lvl1pPr>
            <a:lvl2pPr indent="0" marL="342900">
              <a:buNone/>
              <a:defRPr sz="2100"/>
            </a:lvl2pPr>
            <a:lvl3pPr indent="0" marL="685800">
              <a:buNone/>
              <a:defRPr sz="1800"/>
            </a:lvl3pPr>
            <a:lvl4pPr indent="0" marL="1028700">
              <a:buNone/>
              <a:defRPr sz="1500"/>
            </a:lvl4pPr>
            <a:lvl5pPr indent="0" marL="1371600">
              <a:buNone/>
              <a:defRPr sz="1500"/>
            </a:lvl5pPr>
            <a:lvl6pPr indent="0" marL="1714500">
              <a:buNone/>
              <a:defRPr sz="1500"/>
            </a:lvl6pPr>
            <a:lvl7pPr indent="0" marL="2057400">
              <a:buNone/>
              <a:defRPr sz="1500"/>
            </a:lvl7pPr>
            <a:lvl8pPr indent="0" marL="2400300">
              <a:buNone/>
              <a:defRPr sz="1500"/>
            </a:lvl8pPr>
            <a:lvl9pPr indent="0" marL="274320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dirty="0" lang="en-US"/>
          </a:p>
        </p:txBody>
      </p:sp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indent="0" marL="0">
              <a:buNone/>
              <a:defRPr sz="1200"/>
            </a:lvl1pPr>
            <a:lvl2pPr indent="0" marL="342900">
              <a:buNone/>
              <a:defRPr sz="1050"/>
            </a:lvl2pPr>
            <a:lvl3pPr indent="0" marL="685800">
              <a:buNone/>
              <a:defRPr sz="900"/>
            </a:lvl3pPr>
            <a:lvl4pPr indent="0" marL="1028700">
              <a:buNone/>
              <a:defRPr sz="750"/>
            </a:lvl4pPr>
            <a:lvl5pPr indent="0" marL="1371600">
              <a:buNone/>
              <a:defRPr sz="750"/>
            </a:lvl5pPr>
            <a:lvl6pPr indent="0" marL="1714500">
              <a:buNone/>
              <a:defRPr sz="750"/>
            </a:lvl6pPr>
            <a:lvl7pPr indent="0" marL="2057400">
              <a:buNone/>
              <a:defRPr sz="750"/>
            </a:lvl7pPr>
            <a:lvl8pPr indent="0" marL="2400300">
              <a:buNone/>
              <a:defRPr sz="750"/>
            </a:lvl8pPr>
            <a:lvl9pPr indent="0" marL="274320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idx="1" orient="vert" type="body"/>
          </p:nvPr>
        </p:nvSpPr>
        <p:spPr/>
        <p:txBody>
          <a:bodyPr numCol="1"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orient="vert" type="title"/>
          </p:nvPr>
        </p:nvSpPr>
        <p:spPr>
          <a:xfrm>
            <a:off x="4907757" y="527403"/>
            <a:ext cx="1478756" cy="8394877"/>
          </a:xfrm>
        </p:spPr>
        <p:txBody>
          <a:bodyPr numCol="1" vert="eaVert"/>
          <a:lstStyle/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idx="1" orient="vert" type="body"/>
          </p:nvPr>
        </p:nvSpPr>
        <p:spPr>
          <a:xfrm>
            <a:off x="471488" y="527403"/>
            <a:ext cx="4350544" cy="8394877"/>
          </a:xfrm>
        </p:spPr>
        <p:txBody>
          <a:bodyPr numCol="1"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2" Target="../slideLayouts/slideLayout11.xml" Type="http://schemas.openxmlformats.org/officeDocument/2006/relationships/slideLayout"/><Relationship Id="rId11" Target="../slideLayouts/slideLayout10.xml" Type="http://schemas.openxmlformats.org/officeDocument/2006/relationships/slideLayout"/><Relationship Id="rId9" Target="../slideLayouts/slideLayout8.xml" Type="http://schemas.openxmlformats.org/officeDocument/2006/relationships/slideLayout"/><Relationship Id="rId10" Target="../slideLayouts/slideLayout9.xml" Type="http://schemas.openxmlformats.org/officeDocument/2006/relationships/slideLayout"/><Relationship Id="rId8" Target="../slideLayouts/slideLayout7.xml" Type="http://schemas.openxmlformats.org/officeDocument/2006/relationships/slideLayout"/><Relationship Id="rId7" Target="../slideLayouts/slideLayout6.xml" Type="http://schemas.openxmlformats.org/officeDocument/2006/relationships/slideLayout"/><Relationship Id="rId6" Target="../slideLayouts/slideLayout5.xml" Type="http://schemas.openxmlformats.org/officeDocument/2006/relationships/slideLayout"/><Relationship Id="rId5" Target="../slideLayouts/slideLayout4.xml" Type="http://schemas.openxmlformats.org/officeDocument/2006/relationships/slideLayout"/><Relationship Id="rId4" Target="../slideLayouts/slideLayout3.xml" Type="http://schemas.openxmlformats.org/officeDocument/2006/relationships/slideLayout"/><Relationship Id="rId3" Target="../slideLayouts/slideLayout2.xml" Type="http://schemas.openxmlformats.org/officeDocument/2006/relationships/slideLayout"/><Relationship Id="rId2" Target="../slideLayouts/slideLayout1.xml" Type="http://schemas.openxmlformats.org/officeDocument/2006/relationships/slideLayout"/><Relationship Id="rId1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anchor="ctr" bIns="45720" lIns="91440" numCol="1" rIns="91440" rtlCol="0" tIns="45720" vert="horz">
            <a:normAutofit/>
          </a:bodyPr>
          <a:lstStyle/>
          <a:p>
            <a:r>
              <a:rPr lang="en-US" smtClean="0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bIns="45720" lIns="91440" numCol="1" rIns="91440" rtlCol="0" tIns="45720" vert="horz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altLang="en-GB" lang="en-GB" smtClean="0"/>
              <a:t>06/02/2020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accent1="accent1" accent2="accent2" accent3="accent3" accent4="accent4" accent5="accent5" accent6="accent6" bg1="lt1" bg2="lt2" folHlink="folHlink" hlink="hlink" tx1="dk1" tx2="dk2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txStyles>
    <p:titleStyle>
      <a:lvl1pPr algn="l" defTabSz="685800" eaLnBrk="1" hangingPunct="1" latinLnBrk="0" rtl="0">
        <a:lnSpc>
          <a:spcPct val="90000"/>
        </a:lnSpc>
        <a:spcBef>
          <a:spcPct val="0"/>
        </a:spcBef>
        <a:buNone/>
        <a:defRPr kern="1200" sz="33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685800" eaLnBrk="1" hangingPunct="1" indent="-171450" latinLnBrk="0" marL="171450" rtl="0">
        <a:lnSpc>
          <a:spcPct val="90000"/>
        </a:lnSpc>
        <a:spcBef>
          <a:spcPts val="750"/>
        </a:spcBef>
        <a:buFont charset="0" panose="020B0604020202020204" pitchFamily="34" typeface="Arial"/>
        <a:buChar char="•"/>
        <a:defRPr kern="1200" sz="2100">
          <a:solidFill>
            <a:schemeClr val="tx1"/>
          </a:solidFill>
          <a:latin typeface="+mn-lt"/>
          <a:ea typeface="+mn-ea"/>
          <a:cs typeface="+mn-cs"/>
        </a:defRPr>
      </a:lvl1pPr>
      <a:lvl2pPr algn="l" defTabSz="685800" eaLnBrk="1" hangingPunct="1" indent="-171450" latinLnBrk="0" marL="5143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2pPr>
      <a:lvl3pPr algn="l" defTabSz="685800" eaLnBrk="1" hangingPunct="1" indent="-171450" latinLnBrk="0" marL="8572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3pPr>
      <a:lvl4pPr algn="l" defTabSz="685800" eaLnBrk="1" hangingPunct="1" indent="-171450" latinLnBrk="0" marL="12001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685800" eaLnBrk="1" hangingPunct="1" indent="-171450" latinLnBrk="0" marL="15430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685800" eaLnBrk="1" hangingPunct="1" indent="-171450" latinLnBrk="0" marL="18859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685800" eaLnBrk="1" hangingPunct="1" indent="-171450" latinLnBrk="0" marL="22288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685800" eaLnBrk="1" hangingPunct="1" indent="-171450" latinLnBrk="0" marL="25717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685800" eaLnBrk="1" hangingPunct="1" indent="-171450" latinLnBrk="0" marL="29146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685800" eaLnBrk="1" hangingPunct="1" latinLnBrk="0" marL="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1pPr>
      <a:lvl2pPr algn="l" defTabSz="685800" eaLnBrk="1" hangingPunct="1" latinLnBrk="0" marL="3429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2pPr>
      <a:lvl3pPr algn="l" defTabSz="685800" eaLnBrk="1" hangingPunct="1" latinLnBrk="0" marL="6858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3pPr>
      <a:lvl4pPr algn="l" defTabSz="685800" eaLnBrk="1" hangingPunct="1" latinLnBrk="0" marL="10287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685800" eaLnBrk="1" hangingPunct="1" latinLnBrk="0" marL="13716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685800" eaLnBrk="1" hangingPunct="1" latinLnBrk="0" marL="17145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685800" eaLnBrk="1" hangingPunct="1" latinLnBrk="0" marL="20574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685800" eaLnBrk="1" hangingPunct="1" latinLnBrk="0" marL="24003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685800" eaLnBrk="1" hangingPunct="1" latinLnBrk="0" marL="27432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4" Target="../media/image3.png" Type="http://schemas.openxmlformats.org/officeDocument/2006/relationships/image"/><Relationship Id="rId3" Target="../media/image2.png" Type="http://schemas.openxmlformats.org/officeDocument/2006/relationships/image"/><Relationship Id="rId2" Target="../media/image1.png" Type="http://schemas.openxmlformats.org/officeDocument/2006/relationships/image"/><Relationship Id="rId1" Target="../slideLayouts/slideLayout1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93" y="8035185"/>
            <a:ext cx="2181108" cy="1637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numCol="1" rtlCol="0" wrap="square">
            <a:spAutoFit/>
          </a:bodyPr>
          <a:lstStyle/>
          <a:p>
            <a:pPr algn="ctr"/>
            <a:r>
              <a:rPr altLang="en-GB" dirty="0" lang="en-GB" smtClean="0"/>
              <a:t>Knowledge Organiser</a:t>
            </a:r>
            <a:endParaRPr altLang="en-GB" dirty="0"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509586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bandRow="1" first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 numCol="1"/>
                    <a:lstStyle/>
                    <a:p>
                      <a:pPr algn="ctr"/>
                      <a:r>
                        <a:rPr altLang="en-GB" b="1" baseline="0" dirty="0" lang="en-GB" smtClean="0"/>
                        <a:t>Science Focus</a:t>
                      </a:r>
                      <a:endParaRPr altLang="en-GB" b="1" dirty="0" lang="en-GB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pPr algn="ctr"/>
                      <a:r>
                        <a:rPr altLang="en-GB" b="1" dirty="0" lang="en-GB" smtClean="0"/>
                        <a:t>Everyday materials</a:t>
                      </a:r>
                      <a:endParaRPr altLang="en-GB" b="1" dirty="0"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 numCol="1"/>
                    <a:lstStyle/>
                    <a:p>
                      <a:pPr algn="ctr"/>
                      <a:r>
                        <a:rPr altLang="en-GB" b="1" dirty="0" lang="en-GB" smtClean="0"/>
                        <a:t>Year</a:t>
                      </a:r>
                      <a:r>
                        <a:rPr altLang="en-GB" b="1" baseline="0" dirty="0" lang="en-GB" smtClean="0"/>
                        <a:t> 1</a:t>
                      </a:r>
                      <a:endParaRPr altLang="en-GB" b="1" dirty="0" lang="en-GB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pPr algn="ctr"/>
                      <a:r>
                        <a:rPr altLang="en-GB" b="1" dirty="0" lang="en-GB" smtClean="0"/>
                        <a:t>Spring 1</a:t>
                      </a:r>
                      <a:endParaRPr altLang="en-GB" b="1" dirty="0"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445835"/>
              </p:ext>
            </p:extLst>
          </p:nvPr>
        </p:nvGraphicFramePr>
        <p:xfrm>
          <a:off x="3382027" y="7353402"/>
          <a:ext cx="3319398" cy="2232660"/>
        </p:xfrm>
        <a:graphic>
          <a:graphicData uri="http://schemas.openxmlformats.org/drawingml/2006/table">
            <a:tbl>
              <a:tblPr bandRow="1" first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0586">
                <a:tc>
                  <a:txBody>
                    <a:bodyPr numCol="1"/>
                    <a:lstStyle/>
                    <a:p>
                      <a:pPr algn="ctr"/>
                      <a:r>
                        <a:rPr altLang="en-GB" b="1" dirty="0" lang="en-GB" smtClean="0"/>
                        <a:t>Possible experiences</a:t>
                      </a:r>
                      <a:endParaRPr altLang="en-GB" b="1" dirty="0" lang="en-GB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4422">
                <a:tc>
                  <a:txBody>
                    <a:bodyPr numCol="1"/>
                    <a:lstStyle/>
                    <a:p>
                      <a:pPr indent="-171450" marL="171450">
                        <a:buFont charset="0" panose="020B0604020202020204" pitchFamily="34" typeface="Arial"/>
                        <a:buChar char="•"/>
                      </a:pPr>
                      <a:r>
                        <a:rPr altLang="en-GB" dirty="0" lang="en-GB" smtClean="0" sz="1100"/>
                        <a:t>Finding and classifying objects around the classroom according to the</a:t>
                      </a:r>
                      <a:r>
                        <a:rPr altLang="en-GB" baseline="0" dirty="0" lang="en-GB" smtClean="0" sz="1100"/>
                        <a:t> material from which they are made</a:t>
                      </a:r>
                      <a:endParaRPr altLang="en-GB" dirty="0" lang="en-GB" smtClean="0" sz="1100"/>
                    </a:p>
                    <a:p>
                      <a:pPr indent="-171450" marL="171450">
                        <a:buFont charset="0" panose="020B0604020202020204" pitchFamily="34" typeface="Arial"/>
                        <a:buChar char="•"/>
                      </a:pPr>
                      <a:r>
                        <a:rPr altLang="en-GB" dirty="0" lang="en-GB" smtClean="0" sz="1100"/>
                        <a:t>Feely bags of different textures to explore</a:t>
                      </a:r>
                    </a:p>
                    <a:p>
                      <a:pPr indent="-171450" marL="171450">
                        <a:buFont charset="0" panose="020B0604020202020204" pitchFamily="34" typeface="Arial"/>
                        <a:buChar char="•"/>
                      </a:pPr>
                      <a:r>
                        <a:rPr altLang="en-GB" dirty="0" lang="en-GB" smtClean="0" sz="1100"/>
                        <a:t>Sorting objects according to property</a:t>
                      </a:r>
                    </a:p>
                    <a:p>
                      <a:pPr indent="-171450" marL="171450">
                        <a:buFont charset="0" panose="020B0604020202020204" pitchFamily="34" typeface="Arial"/>
                        <a:buChar char="•"/>
                      </a:pPr>
                      <a:r>
                        <a:rPr altLang="en-GB" dirty="0" lang="en-GB" smtClean="0" sz="1100"/>
                        <a:t>Observing changes in materials through heating</a:t>
                      </a:r>
                      <a:r>
                        <a:rPr altLang="en-GB" baseline="0" dirty="0" lang="en-GB" smtClean="0" sz="1100"/>
                        <a:t> and cooling (freezing water to make ice, melting chocolate, ‘Will it melt?’ experiments)</a:t>
                      </a:r>
                    </a:p>
                    <a:p>
                      <a:pPr indent="-171450" marL="171450">
                        <a:buFont charset="0" panose="020B0604020202020204" pitchFamily="34" typeface="Arial"/>
                        <a:buChar char="•"/>
                      </a:pPr>
                      <a:r>
                        <a:rPr altLang="en-GB" baseline="0" dirty="0" lang="en-GB" smtClean="0" sz="1100"/>
                        <a:t>Observing changes through cooking (baking biscuits, making ice cream)</a:t>
                      </a:r>
                    </a:p>
                    <a:p>
                      <a:pPr indent="-171450" marL="171450">
                        <a:buFont charset="0" panose="020B0604020202020204" pitchFamily="34" typeface="Arial"/>
                        <a:buChar char="•"/>
                      </a:pPr>
                      <a:r>
                        <a:rPr altLang="en-GB" baseline="0" dirty="0" lang="en-GB" smtClean="0" sz="1100"/>
                        <a:t>Simple tests (making the best umbrella, Humpty Dumpty crash mats)</a:t>
                      </a:r>
                      <a:endParaRPr altLang="en-GB" dirty="0" lang="en-GB" smtClean="0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751732"/>
              </p:ext>
            </p:extLst>
          </p:nvPr>
        </p:nvGraphicFramePr>
        <p:xfrm>
          <a:off x="3382027" y="3096086"/>
          <a:ext cx="3319398" cy="4158244"/>
        </p:xfrm>
        <a:graphic>
          <a:graphicData uri="http://schemas.openxmlformats.org/drawingml/2006/table">
            <a:tbl>
              <a:tblPr bandRow="1" first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 numCol="1"/>
                    <a:lstStyle/>
                    <a:p>
                      <a:pPr algn="ctr"/>
                      <a:r>
                        <a:rPr altLang="en-GB" b="1" dirty="0" lang="en-GB" smtClean="0"/>
                        <a:t>What?</a:t>
                      </a:r>
                      <a:r>
                        <a:rPr altLang="en-GB" b="1" baseline="0" dirty="0" lang="en-GB" smtClean="0"/>
                        <a:t> (Key vocab)</a:t>
                      </a:r>
                      <a:endParaRPr altLang="en-GB" b="1" dirty="0" lang="en-GB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 numCol="1"/>
                    <a:lstStyle/>
                    <a:p>
                      <a:endParaRPr altLang="en-GB"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 numCol="1"/>
                    <a:lstStyle/>
                    <a:p>
                      <a:pPr algn="ctr"/>
                      <a:r>
                        <a:rPr altLang="en-GB" b="1" dirty="0" lang="en-GB" smtClean="0"/>
                        <a:t>Spelling</a:t>
                      </a:r>
                      <a:endParaRPr altLang="en-GB" b="1" dirty="0" lang="en-GB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numCol="1"/>
                    <a:lstStyle/>
                    <a:p>
                      <a:pPr algn="ctr"/>
                      <a:r>
                        <a:rPr altLang="en-GB" b="1" dirty="0" lang="en-GB" smtClean="0"/>
                        <a:t>Definition</a:t>
                      </a:r>
                      <a:endParaRPr altLang="en-GB" b="1" dirty="0" lang="en-GB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513890">
                <a:tc>
                  <a:txBody>
                    <a:bodyPr numCol="1"/>
                    <a:lstStyle/>
                    <a:p>
                      <a:pPr algn="ctr"/>
                      <a:r>
                        <a:rPr altLang="en-GB" dirty="0" lang="en-GB" smtClean="0" sz="1200"/>
                        <a:t>Material</a:t>
                      </a:r>
                      <a:endParaRPr altLang="en-GB" dirty="0" lang="en-GB" sz="120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pPr algn="l" defTabSz="685800" eaLnBrk="1" hangingPunct="1" indent="0" latinLnBrk="0" marL="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b="0" i="0" sz="1100">
                          <a:solidFill>
                            <a:schemeClr val="tx1"/>
                          </a:solidFill>
                          <a:latin typeface="+mn-lt"/>
                        </a:rPr>
                        <a:t>What somthing is made out of.</a:t>
                      </a:r>
                    </a:p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altLang="en-GB" b="0" dirty="0" i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Examples include: wood, plastic, glass, metal, water, rock, brick, fabric, sand, paper, flour, butter, milk, soil.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96050">
                <a:tc>
                  <a:txBody>
                    <a:bodyPr numCol="1"/>
                    <a:lstStyle/>
                    <a:p>
                      <a:pPr algn="ctr"/>
                      <a:r>
                        <a:rPr altLang="en-GB" dirty="0" lang="en-GB" smtClean="0" sz="1200"/>
                        <a:t>Property</a:t>
                      </a:r>
                      <a:endParaRPr altLang="en-GB" dirty="0" lang="en-GB" sz="120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pPr algn="l"/>
                      <a:r>
                        <a:rPr b="0" i="0" sz="1100">
                          <a:solidFill>
                            <a:schemeClr val="tx1"/>
                          </a:solidFill>
                          <a:latin typeface="+mn-lt"/>
                        </a:rPr>
                        <a:t>Words to describe what we can measure, see and feel about a material.</a:t>
                      </a:r>
                      <a:endParaRPr altLang="en-GB" b="0" baseline="0" dirty="0" i="0" kern="1200" lang="en-GB" sz="11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altLang="en-GB" b="0" baseline="0" dirty="0" i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include: hard/soft, stretchy/not stretchy, shiny/dull, rough/smooth, bendy/not bendy, transparent/not transparent, sticky/not sticky.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 numCol="1"/>
                    <a:lstStyle/>
                    <a:p>
                      <a:pPr algn="ctr"/>
                      <a:r>
                        <a:rPr altLang="en-GB" dirty="0" lang="en-GB" smtClean="0" sz="1200"/>
                        <a:t>Texture</a:t>
                      </a:r>
                      <a:endParaRPr altLang="en-GB" dirty="0" lang="en-GB" sz="120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pPr algn="l"/>
                      <a:r>
                        <a:rPr b="0" i="0" sz="1100">
                          <a:solidFill>
                            <a:schemeClr val="tx1"/>
                          </a:solidFill>
                          <a:latin typeface="+mn-lt"/>
                        </a:rPr>
                        <a:t>The feel, appearance, or thickness of something. </a:t>
                      </a:r>
                      <a:endParaRPr altLang="en-GB" b="0" baseline="0" dirty="0" i="0" kern="1200" lang="en-GB" sz="11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altLang="en-GB" b="0" baseline="0" dirty="0" i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include: smooth, rough, sharp, runny.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 numCol="1"/>
                    <a:lstStyle/>
                    <a:p>
                      <a:pPr algn="ctr"/>
                      <a:r>
                        <a:rPr altLang="en-GB" dirty="0" lang="en-GB" smtClean="0" sz="1200"/>
                        <a:t>State</a:t>
                      </a:r>
                      <a:endParaRPr altLang="en-GB" dirty="0" lang="en-GB" sz="120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pPr algn="l"/>
                      <a:r>
                        <a:rPr altLang="en-GB" b="0" dirty="0" i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the material a solid, liquid or gas?</a:t>
                      </a:r>
                      <a:endParaRPr altLang="en-GB" dirty="0"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557690"/>
              </p:ext>
            </p:extLst>
          </p:nvPr>
        </p:nvGraphicFramePr>
        <p:xfrm>
          <a:off x="116495" y="1161292"/>
          <a:ext cx="3155795" cy="4452107"/>
        </p:xfrm>
        <a:graphic>
          <a:graphicData uri="http://schemas.openxmlformats.org/drawingml/2006/table">
            <a:tbl>
              <a:tblPr bandRow="1" first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21511">
                <a:tc gridSpan="2">
                  <a:txBody>
                    <a:bodyPr numCol="1"/>
                    <a:lstStyle/>
                    <a:p>
                      <a:pPr algn="ctr"/>
                      <a:r>
                        <a:rPr altLang="en-GB" b="1" dirty="0" lang="en-GB" smtClean="0"/>
                        <a:t>What?</a:t>
                      </a:r>
                      <a:r>
                        <a:rPr altLang="en-GB" b="1" baseline="0" dirty="0" lang="en-GB" smtClean="0"/>
                        <a:t> (Key Knowledge)</a:t>
                      </a:r>
                      <a:endParaRPr altLang="en-GB" b="1" dirty="0" lang="en-GB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 numCol="1"/>
                    <a:lstStyle/>
                    <a:p>
                      <a:endParaRPr altLang="en-GB"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005753">
                <a:tc>
                  <a:txBody>
                    <a:bodyPr numCol="1"/>
                    <a:lstStyle/>
                    <a:p>
                      <a:pPr algn="ctr"/>
                      <a:r>
                        <a:rPr altLang="en-GB" dirty="0" lang="en-GB" smtClean="0" sz="1100"/>
                        <a:t>Materials</a:t>
                      </a:r>
                      <a:endParaRPr altLang="en-GB" dirty="0" lang="en-GB" sz="110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pPr indent="-85725" marL="85725">
                        <a:buFont charset="0" panose="020B0604020202020204" pitchFamily="34" typeface="Arial"/>
                        <a:buChar char="•"/>
                      </a:pPr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 are what objects are made from.</a:t>
                      </a:r>
                      <a:endParaRPr altLang="en-GB" baseline="0" dirty="0" kern="1200" lang="en-GB" smtClean="0" sz="11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-85725" marL="85725">
                        <a:buFont charset="0" panose="020B0604020202020204" pitchFamily="34" typeface="Arial"/>
                        <a:buChar char="•"/>
                      </a:pPr>
                      <a:r>
                        <a:rPr altLang="en-GB" baseline="0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create objects by treating and shaping materials in different ways.</a:t>
                      </a:r>
                      <a:endParaRPr altLang="en-GB" dirty="0" kern="1200" lang="en-GB" sz="11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368484">
                <a:tc>
                  <a:txBody>
                    <a:bodyPr numCol="1"/>
                    <a:lstStyle/>
                    <a:p>
                      <a:pPr algn="ctr"/>
                      <a:r>
                        <a:rPr altLang="en-GB" dirty="0" lang="en-GB" smtClean="0" sz="1100"/>
                        <a:t>Properties</a:t>
                      </a:r>
                      <a:endParaRPr altLang="en-GB" dirty="0" lang="en-GB" sz="110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pPr algn="l" indent="-171450" marL="171450">
                        <a:buFont charset="0" pitchFamily="34" typeface="Arial"/>
                        <a:buChar char="•"/>
                      </a:pPr>
                      <a:r>
                        <a:rPr altLang="en-GB" dirty="0" lang="en-GB" smtClean="0" sz="1100"/>
                        <a:t>Properties of a material are what we can measure, see and feel.</a:t>
                      </a:r>
                    </a:p>
                    <a:p>
                      <a:pPr algn="l" indent="-171450" marL="171450">
                        <a:buFont charset="0" pitchFamily="34" typeface="Arial"/>
                        <a:buChar char="•"/>
                      </a:pPr>
                      <a:r>
                        <a:rPr altLang="en-GB" baseline="0" dirty="0" lang="en-GB" smtClean="0" sz="1100"/>
                        <a:t>The properties can be changed through heating, cooling and other methods.</a:t>
                      </a:r>
                      <a:endParaRPr altLang="en-GB" dirty="0"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756359">
                <a:tc>
                  <a:txBody>
                    <a:bodyPr numCol="1"/>
                    <a:lstStyle/>
                    <a:p>
                      <a:pPr algn="ctr"/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</a:t>
                      </a:r>
                      <a:r>
                        <a:rPr altLang="en-GB" baseline="0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our 5 senses to explore materials</a:t>
                      </a:r>
                      <a:r>
                        <a:rPr altLang="en-GB" baseline="0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altLang="en-GB" dirty="0" lang="en-GB" sz="110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pPr algn="l" defTabSz="685800" eaLnBrk="1" hangingPunct="1" indent="-171450" latinLnBrk="0" lvl="0" marL="17145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charset="0" panose="020B0604020202020204" pitchFamily="34" typeface="Arial"/>
                        <a:buChar char="•"/>
                        <a:tabLst/>
                        <a:defRPr/>
                      </a:pPr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Our 5 senses are: touch, taste, smell, sight and hearing.</a:t>
                      </a:r>
                    </a:p>
                    <a:p>
                      <a:pPr algn="l" defTabSz="685800" eaLnBrk="1" hangingPunct="1" indent="-171450" latinLnBrk="0" lvl="0" marL="17145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charset="0" panose="020B0604020202020204" pitchFamily="34" typeface="Arial"/>
                        <a:buChar char="•"/>
                        <a:tabLst/>
                        <a:defRPr/>
                      </a:pPr>
                      <a:r>
                        <a:rPr altLang="en-GB" dirty="0" lang="en-GB" smtClean="0" sz="1100"/>
                        <a:t>We touch using our skin (usually our hands)</a:t>
                      </a:r>
                    </a:p>
                    <a:p>
                      <a:pPr algn="l" defTabSz="685800" eaLnBrk="1" hangingPunct="1" indent="-171450" latinLnBrk="0" lvl="0" marL="17145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charset="0" panose="020B0604020202020204" pitchFamily="34" typeface="Arial"/>
                        <a:buChar char="•"/>
                        <a:tabLst/>
                        <a:defRPr/>
                      </a:pPr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taste using our tongues</a:t>
                      </a:r>
                      <a:r>
                        <a:rPr altLang="en-GB" baseline="0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putting something in our mouth</a:t>
                      </a:r>
                    </a:p>
                    <a:p>
                      <a:pPr algn="l" defTabSz="685800" eaLnBrk="1" hangingPunct="1" indent="-171450" latinLnBrk="0" lvl="0" marL="17145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charset="0" panose="020B0604020202020204" pitchFamily="34" typeface="Arial"/>
                        <a:buChar char="•"/>
                        <a:tabLst/>
                        <a:defRPr/>
                      </a:pPr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smell by using our nose</a:t>
                      </a:r>
                    </a:p>
                    <a:p>
                      <a:pPr algn="l" defTabSz="685800" eaLnBrk="1" hangingPunct="1" indent="-171450" latinLnBrk="0" lvl="0" marL="17145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charset="0" panose="020B0604020202020204" pitchFamily="34" typeface="Arial"/>
                        <a:buChar char="•"/>
                        <a:tabLst/>
                        <a:defRPr/>
                      </a:pPr>
                      <a:r>
                        <a:rPr altLang="en-GB" dirty="0" lang="en-GB" smtClean="0" sz="1100"/>
                        <a:t>We see using our eyes</a:t>
                      </a:r>
                    </a:p>
                    <a:p>
                      <a:pPr algn="l" defTabSz="685800" eaLnBrk="1" hangingPunct="1" indent="-171450" latinLnBrk="0" lvl="0" marL="17145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charset="0" panose="020B0604020202020204" pitchFamily="34" typeface="Arial"/>
                        <a:buChar char="•"/>
                        <a:tabLst/>
                        <a:defRPr/>
                      </a:pPr>
                      <a:r>
                        <a:rPr altLang="en-GB" dirty="0" lang="en-GB" smtClean="0" sz="1100"/>
                        <a:t>We hear using our ears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740935"/>
              </p:ext>
            </p:extLst>
          </p:nvPr>
        </p:nvGraphicFramePr>
        <p:xfrm>
          <a:off x="3382028" y="1164671"/>
          <a:ext cx="3319398" cy="1829926"/>
        </p:xfrm>
        <a:graphic>
          <a:graphicData uri="http://schemas.openxmlformats.org/drawingml/2006/table">
            <a:tbl>
              <a:tblPr bandRow="1" first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04454">
                <a:tc>
                  <a:txBody>
                    <a:bodyPr numCol="1"/>
                    <a:lstStyle/>
                    <a:p>
                      <a:pPr algn="ctr" indent="-171450" marL="171450">
                        <a:buFont charset="0" panose="020B0604020202020204" pitchFamily="34" typeface="Arial"/>
                        <a:buChar char="•"/>
                      </a:pPr>
                      <a:r>
                        <a:rPr altLang="en-GB" b="1" dirty="0" lang="en-GB" smtClean="0" sz="1100"/>
                        <a:t>Statutory requirements</a:t>
                      </a:r>
                      <a:endParaRPr altLang="en-GB" b="1" dirty="0" lang="en-GB" sz="110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70846">
                <a:tc>
                  <a:txBody>
                    <a:bodyPr numCol="1"/>
                    <a:lstStyle/>
                    <a:p>
                      <a:pPr indent="-171450" lvl="0" marL="171450">
                        <a:buFont charset="0" pitchFamily="34" typeface="Arial"/>
                        <a:buChar char="•"/>
                      </a:pPr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Distinguish between an object and the material from which it is made.</a:t>
                      </a:r>
                    </a:p>
                    <a:p>
                      <a:pPr indent="-171450" lvl="0" marL="171450">
                        <a:buFont charset="0" pitchFamily="34" typeface="Arial"/>
                        <a:buChar char="•"/>
                      </a:pPr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everyday materials, including wood, plastic, glass, water and rock.</a:t>
                      </a:r>
                    </a:p>
                    <a:p>
                      <a:pPr indent="-171450" lvl="0" marL="171450">
                        <a:buFont charset="0" pitchFamily="34" typeface="Arial"/>
                        <a:buChar char="•"/>
                      </a:pPr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simple physical properties of a variety of everyday materials.</a:t>
                      </a:r>
                    </a:p>
                    <a:p>
                      <a:pPr indent="-171450" lvl="0" marL="171450">
                        <a:buFont charset="0" pitchFamily="34" typeface="Arial"/>
                        <a:buChar char="•"/>
                      </a:pPr>
                      <a:r>
                        <a:rPr altLang="en-GB" dirty="0" kern="1200" lang="en-GB" smtClean="0" sz="11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and group together a variety of everyday materials on the basis of their physical properties.</a:t>
                      </a:r>
                      <a:endParaRPr altLang="en-GB" dirty="0" kern="1200" lang="en-GB" sz="11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904343"/>
              </p:ext>
            </p:extLst>
          </p:nvPr>
        </p:nvGraphicFramePr>
        <p:xfrm>
          <a:off x="100209" y="5708862"/>
          <a:ext cx="3172081" cy="4087071"/>
        </p:xfrm>
        <a:graphic>
          <a:graphicData uri="http://schemas.openxmlformats.org/drawingml/2006/table">
            <a:tbl>
              <a:tblPr bandRow="1" firstRow="1">
                <a:tableStyleId>{5940675A-B579-460E-94D1-54222C63F5DA}</a:tableStyleId>
              </a:tblPr>
              <a:tblGrid>
                <a:gridCol w="317208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23089">
                <a:tc>
                  <a:txBody>
                    <a:bodyPr numCol="1"/>
                    <a:lstStyle/>
                    <a:p>
                      <a:pPr algn="ctr"/>
                      <a:r>
                        <a:rPr altLang="en-GB" b="1" dirty="0" lang="en-GB" smtClean="0"/>
                        <a:t>Pictures and Diagrams</a:t>
                      </a:r>
                      <a:endParaRPr altLang="en-GB" b="1" dirty="0" lang="en-GB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63982">
                <a:tc>
                  <a:txBody>
                    <a:bodyPr numCol="1"/>
                    <a:lstStyle/>
                    <a:p>
                      <a:pPr indent="0" marL="0">
                        <a:buFont charset="0" panose="020B0604020202020204" pitchFamily="34" typeface="Arial"/>
                        <a:buNone/>
                      </a:pPr>
                      <a:endParaRPr altLang="en-GB" dirty="0" lang="en-GB" smtClean="0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rrowheads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3567" y="7814733"/>
            <a:ext cx="2442316" cy="1831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rrowheads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439" y="6082976"/>
            <a:ext cx="2992572" cy="1583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dur="indefinite" id="1" nodeType="tmRoot" restart="never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algn="ctr" cap="flat" cmpd="sng" w="6350">
          <a:solidFill>
            <a:schemeClr val="phClr"/>
          </a:solidFill>
          <a:prstDash val="solid"/>
          <a:miter lim="800000"/>
        </a:ln>
        <a:ln algn="ctr" cap="flat" cmpd="sng" w="12700">
          <a:solidFill>
            <a:schemeClr val="phClr"/>
          </a:solidFill>
          <a:prstDash val="solid"/>
          <a:miter lim="800000"/>
        </a:ln>
        <a:ln algn="ctr" cap="flat" cmpd="sng" w="19050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id="{62F939B6-93AF-4DB8-9C6B-D6C7DFDC589F}" name="Office Theme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Company>Midfield Primary School</Company>
  <Words>411</Words>
  <Paragraphs>43</Paragraphs>
  <Slides>1</Slides>
  <Notes>0</Notes>
  <TotalTime>247</TotalTime>
  <HiddenSlides>0</HiddenSlides>
  <MMClips>0</MMClips>
  <ScaleCrop>false</ScaleCrop>
  <HeadingPairs>
    <vt:vector baseType="variant" size="6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baseType="lpstr" size="5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lication>Microsoft Office PowerPoint</Application>
  <AppVersion>16.0000</AppVersion>
  <PresentationFormat>A4 Paper (210x297 mm)</PresentationFormat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  <cp:lastModifiedBy>Michelle Rogers</cp:lastModifiedBy>
  <dcterms:modified xsi:type="dcterms:W3CDTF">2020-02-06T09:53:46Z</dcterms:modified>
  <cp:revision>29</cp:revision>
  <dc:title>PowerPoint Presentation</dc:title>
</cp:coreProperties>
</file>