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104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493" y="8035185"/>
            <a:ext cx="2181108" cy="163798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0209" y="8768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5838746"/>
              </p:ext>
            </p:extLst>
          </p:nvPr>
        </p:nvGraphicFramePr>
        <p:xfrm>
          <a:off x="100209" y="576743"/>
          <a:ext cx="6601216" cy="502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/>
                        <a:t>Science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Animals, including humans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Year</a:t>
                      </a:r>
                      <a:r>
                        <a:rPr lang="en-GB" b="1" baseline="0" dirty="0"/>
                        <a:t> 1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/>
                        <a:t>Autumn 2 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0801715"/>
              </p:ext>
            </p:extLst>
          </p:nvPr>
        </p:nvGraphicFramePr>
        <p:xfrm>
          <a:off x="3382027" y="7689068"/>
          <a:ext cx="3319398" cy="21116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40586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Possible experiences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814422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Finding and classifying animals in the school environment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Looking closely at the features of animals using hand lenses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Learning songs to recall the main parts of the body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Loan a class pet and look after it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Visit form the ‘animal person’ to introduce less common animals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Testing senses through taste tests, feely bags, colour blindness test </a:t>
                      </a:r>
                      <a:r>
                        <a:rPr lang="en-GB" sz="1100" dirty="0" err="1"/>
                        <a:t>etc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1432645"/>
              </p:ext>
            </p:extLst>
          </p:nvPr>
        </p:nvGraphicFramePr>
        <p:xfrm>
          <a:off x="3382027" y="3499300"/>
          <a:ext cx="3319398" cy="4104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30366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What?</a:t>
                      </a:r>
                      <a:r>
                        <a:rPr lang="en-GB" b="1" baseline="0" dirty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Spelling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Definition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51389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Invertebrates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Animals with no backbone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49605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Fish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animal with gills and fins that lives in water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Amphibians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An animal which can live on land or in water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2001177"/>
                  </a:ext>
                </a:extLst>
              </a:tr>
              <a:tr h="43602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Reptiles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animal which has dry, scaly skin and lays</a:t>
                      </a:r>
                      <a:r>
                        <a:rPr lang="en-GB" sz="11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eggs on land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11680"/>
                  </a:ext>
                </a:extLst>
              </a:tr>
              <a:tr h="43602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Birds</a:t>
                      </a:r>
                      <a:r>
                        <a:rPr lang="en-GB" sz="1200" baseline="0" dirty="0"/>
                        <a:t>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An animal with feathers, wings an a beak that is usually able to fly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1053345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Mammals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An animal that feeds its young with milk from</a:t>
                      </a:r>
                      <a:r>
                        <a:rPr lang="en-GB" sz="1100" baseline="0" dirty="0"/>
                        <a:t> the mother and has skin usually more or less covered with hair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5472341"/>
                  </a:ext>
                </a:extLst>
              </a:tr>
              <a:tr h="30893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Pet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A friendly animal trained to live with humans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1739907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6885140"/>
              </p:ext>
            </p:extLst>
          </p:nvPr>
        </p:nvGraphicFramePr>
        <p:xfrm>
          <a:off x="100209" y="1161293"/>
          <a:ext cx="3155795" cy="63634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261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163184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6299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What?</a:t>
                      </a:r>
                      <a:r>
                        <a:rPr lang="en-GB" b="1" baseline="0" dirty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27452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Humans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endParaRPr lang="en-GB" sz="13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8425022"/>
                  </a:ext>
                </a:extLst>
              </a:tr>
              <a:tr h="52598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Human</a:t>
                      </a:r>
                      <a:r>
                        <a:rPr lang="en-GB" sz="1100" baseline="0" dirty="0"/>
                        <a:t> beings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are called humans</a:t>
                      </a:r>
                    </a:p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are from the family of animals called mammals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822694">
                <a:tc>
                  <a:txBody>
                    <a:bodyPr/>
                    <a:lstStyle/>
                    <a:p>
                      <a:r>
                        <a:rPr lang="en-GB" sz="1100" dirty="0"/>
                        <a:t>Basic parts of the human body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Hair, head, ears,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eyebrows, nose, ears, mouth, chin, neck, shoulder, chest, elbow, arm, wrist, hand, tummy, knee, leg, ankle, foot, fingers, toes.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1623442">
                <a:tc>
                  <a:txBody>
                    <a:bodyPr/>
                    <a:lstStyle/>
                    <a:p>
                      <a:pPr algn="ctr"/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There are 5 basic human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senses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Touch, taste, smell, sight and hearing.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/>
                        <a:t>We touch using our skin (usually our hands)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taste using our tongues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by putting something in our mouth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smell by using our nose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/>
                        <a:t>We see using our eyes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/>
                        <a:t>We hear using our ears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25945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Animals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37763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6 types of animal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Invertebrates (e.g. crab, worm)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Fish (e.g. goldfish, cod, shark)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Amphibians (e.g. frog, toad)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Reptiles (e.g. snake, crocodile)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Birds (e.g. robin, chicken, owl)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Mammals (e.g. human,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dog)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1736532"/>
                  </a:ext>
                </a:extLst>
              </a:tr>
              <a:tr h="442342">
                <a:tc>
                  <a:txBody>
                    <a:bodyPr/>
                    <a:lstStyle/>
                    <a:p>
                      <a:pPr algn="ctr"/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Diet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Animals that eat meat are called carnivores (e.g. lion, tiger, bear)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Animals that eat plants are called herbivores (e.g. cow, sheep, rabbit)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Animals</a:t>
                      </a:r>
                      <a:r>
                        <a:rPr lang="en-GB" sz="1100" baseline="0" dirty="0"/>
                        <a:t> that eat both are called omnivores (e.g. human, pig, rat)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11680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2681825"/>
              </p:ext>
            </p:extLst>
          </p:nvPr>
        </p:nvGraphicFramePr>
        <p:xfrm>
          <a:off x="3382028" y="1164670"/>
          <a:ext cx="3319398" cy="22496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45212">
                <a:tc>
                  <a:txBody>
                    <a:bodyPr/>
                    <a:lstStyle/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/>
                        <a:t>Statutory requirements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990543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and name a variety of common animals that are birds, fish, amphibians, reptiles and mammals 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and name a variety of common animals that are carnivores, herbivores and omnivores.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Describe and compare the structure of a variety of common animals (birds, fish, amphibians, reptiles and mammals, and including pets).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Identify, name draw and label the basic parts of the human body and say which parts of the body is associated with each sense.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2868708"/>
              </p:ext>
            </p:extLst>
          </p:nvPr>
        </p:nvGraphicFramePr>
        <p:xfrm>
          <a:off x="161676" y="7673128"/>
          <a:ext cx="3032742" cy="200004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3274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10372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Pictures and Diagrams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689671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199</TotalTime>
  <Words>512</Words>
  <Application>Microsoft Office PowerPoint</Application>
  <PresentationFormat>A4 Paper (210x297 mm)</PresentationFormat>
  <Paragraphs>61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Natalie Talbot</cp:lastModifiedBy>
  <cp:revision>24</cp:revision>
  <dcterms:created xsi:type="dcterms:W3CDTF">2019-07-07T18:53:37Z</dcterms:created>
  <dcterms:modified xsi:type="dcterms:W3CDTF">2022-03-08T17:22:31Z</dcterms:modified>
</cp:coreProperties>
</file>