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58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www.gov.uk/government/publications/the-eatwell-guide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707520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Animals, including humans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2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Autumn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821465"/>
              </p:ext>
            </p:extLst>
          </p:nvPr>
        </p:nvGraphicFramePr>
        <p:xfrm>
          <a:off x="3382027" y="7109186"/>
          <a:ext cx="3319398" cy="16783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6211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8112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Having caterpillar eggs or frogspawn in class and taking time lapse photography of their cycle of life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Finding out what happens to a tooth left in various types of drinks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Investigating the effects of exercise on the body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Trying new foods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Growing</a:t>
                      </a:r>
                      <a:r>
                        <a:rPr lang="en-GB" sz="1100" baseline="0" dirty="0"/>
                        <a:t> and preparing healthy foods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16896"/>
              </p:ext>
            </p:extLst>
          </p:nvPr>
        </p:nvGraphicFramePr>
        <p:xfrm>
          <a:off x="3382027" y="3042627"/>
          <a:ext cx="3319398" cy="39047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Offspring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 or animal’s child or children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Growth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process of getting bigger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Pupa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An insect that Is</a:t>
                      </a:r>
                      <a:r>
                        <a:rPr lang="en-GB" sz="1100" baseline="0" dirty="0"/>
                        <a:t> about to turn into an adult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Baby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very young child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Toddler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A young child that is just beginning to walk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Child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A young person below</a:t>
                      </a:r>
                      <a:r>
                        <a:rPr lang="en-GB" sz="1100" baseline="0" dirty="0"/>
                        <a:t> the age of 13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Teenager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A person aged between 13 and 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Adult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A grown up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4383172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Fluids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A liquid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297315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132020"/>
              </p:ext>
            </p:extLst>
          </p:nvPr>
        </p:nvGraphicFramePr>
        <p:xfrm>
          <a:off x="100209" y="1161293"/>
          <a:ext cx="3155795" cy="61791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7600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/>
                        <a:t>What?</a:t>
                      </a:r>
                      <a:r>
                        <a:rPr lang="en-GB" b="1" baseline="0"/>
                        <a:t> </a:t>
                      </a:r>
                      <a:r>
                        <a:rPr lang="en-GB" b="1" baseline="0" dirty="0"/>
                        <a:t>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406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Growth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42976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Growth in animals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Animals become older and change as time passes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613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3 examples of animal growth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Egg &gt; chick &gt; chicken</a:t>
                      </a:r>
                    </a:p>
                    <a:p>
                      <a:pPr algn="l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Egg &gt; caterpillar &gt; pupa &gt; butterfly</a:t>
                      </a:r>
                    </a:p>
                    <a:p>
                      <a:pPr algn="l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Spawn &gt; tadpole &gt;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froglet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&gt; frog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000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 of human growth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Baby &gt; toddler &gt; child &gt; teenagers &gt; adult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406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Human Survival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75958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is a balanced diet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 the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Eatwell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Guide: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>
                          <a:hlinkClick r:id="rId2"/>
                        </a:rPr>
                        <a:t>https://www.gov.uk/government/publications/the-eatwell-guide</a:t>
                      </a:r>
                      <a:endParaRPr lang="en-GB" sz="1100" dirty="0"/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Drink 6-8 glasses of fluid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each day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266684"/>
                  </a:ext>
                </a:extLst>
              </a:tr>
              <a:tr h="117476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is regular exercise?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Adults need to be active for at least 150 minutes each week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aged 5-16 need to be active for at least 60 minutes each day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under 5 need 3 hours of activity a day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942093"/>
                  </a:ext>
                </a:extLst>
              </a:tr>
              <a:tr h="171840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is good hygiene?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Hands are washed after you've used the toilet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Private parts are washed every day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Your face is washed daily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fully bathed or showered at least twice a week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Your teeth are brushed twice a day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5643441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9608502"/>
              </p:ext>
            </p:extLst>
          </p:nvPr>
        </p:nvGraphicFramePr>
        <p:xfrm>
          <a:off x="3382028" y="1164671"/>
          <a:ext cx="3319398" cy="17738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97162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14818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Notice that animals, including humans, have offspring which grow into adults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 out about and describe the basic needs of animals, including humans, for survival (water, food and air)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importance for humans of exercise, eating the right amounts of different types of food, and hygiene.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581372"/>
              </p:ext>
            </p:extLst>
          </p:nvPr>
        </p:nvGraphicFramePr>
        <p:xfrm>
          <a:off x="100209" y="7514788"/>
          <a:ext cx="3155795" cy="21626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579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7155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Pictures and diagrams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9106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 descr="FROG CYCLE – ENGLISH IS COO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00" y="7948336"/>
            <a:ext cx="2056012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</TotalTime>
  <Words>364</Words>
  <Application>Microsoft Office PowerPoint</Application>
  <PresentationFormat>A4 Paper (210x297 mm)</PresentationFormat>
  <Paragraphs>62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28</cp:revision>
  <dcterms:created xsi:type="dcterms:W3CDTF">2019-07-07T18:53:37Z</dcterms:created>
  <dcterms:modified xsi:type="dcterms:W3CDTF">2022-03-08T17:25:44Z</dcterms:modified>
</cp:coreProperties>
</file>