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2316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numCol="1"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numCol="1"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 numCol="1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numCol="1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numCol="1"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 numCol="1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numCol="1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 numCol="1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altLang="en-GB" smtClean="0"/>
              <a:t>08/03/2022</a:t>
            </a:fld>
            <a:endParaRPr lang="en-GB" alt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altLang="en-GB" smtClean="0"/>
              <a:t>‹#›</a:t>
            </a:fld>
            <a:endParaRPr lang="en-GB" alt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93" y="8035185"/>
            <a:ext cx="2181108" cy="1637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numCol="1" rtlCol="0">
            <a:spAutoFit/>
          </a:bodyPr>
          <a:lstStyle/>
          <a:p>
            <a:pPr algn="ctr"/>
            <a:r>
              <a:rPr lang="en-GB" alt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0958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baseline="0" dirty="0"/>
                        <a:t>Science Focus</a:t>
                      </a:r>
                      <a:endParaRPr lang="en-GB" alt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Everyday materials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Year</a:t>
                      </a:r>
                      <a:r>
                        <a:rPr lang="en-GB" altLang="en-GB" b="1" baseline="0" dirty="0"/>
                        <a:t> 1</a:t>
                      </a:r>
                      <a:endParaRPr lang="en-GB" alt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Spring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445835"/>
              </p:ext>
            </p:extLst>
          </p:nvPr>
        </p:nvGraphicFramePr>
        <p:xfrm>
          <a:off x="3382027" y="7353402"/>
          <a:ext cx="3319398" cy="2232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dirty="0"/>
                        <a:t>Finding and classifying objects around the classroom according to the</a:t>
                      </a:r>
                      <a:r>
                        <a:rPr lang="en-GB" altLang="en-GB" sz="1100" baseline="0" dirty="0"/>
                        <a:t> material from which they are made</a:t>
                      </a:r>
                      <a:endParaRPr lang="en-GB" alt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dirty="0"/>
                        <a:t>Feely bags of different textures to explore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dirty="0"/>
                        <a:t>Sorting objects according to property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dirty="0"/>
                        <a:t>Observing changes in materials through heating</a:t>
                      </a:r>
                      <a:r>
                        <a:rPr lang="en-GB" altLang="en-GB" sz="1100" baseline="0" dirty="0"/>
                        <a:t> and cooling (freezing water to make ice, melting chocolate, ‘Will it melt?’ experiments)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baseline="0" dirty="0"/>
                        <a:t>Observing changes through cooking (baking biscuits, making ice cream)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baseline="0" dirty="0"/>
                        <a:t>Simple tests (making the best umbrella, Humpty Dumpty crash mats)</a:t>
                      </a:r>
                      <a:endParaRPr lang="en-GB" alt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751732"/>
              </p:ext>
            </p:extLst>
          </p:nvPr>
        </p:nvGraphicFramePr>
        <p:xfrm>
          <a:off x="3382027" y="3096086"/>
          <a:ext cx="3319398" cy="41675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What?</a:t>
                      </a:r>
                      <a:r>
                        <a:rPr lang="en-GB" altLang="en-GB" b="1" baseline="0" dirty="0"/>
                        <a:t> (Key vocab)</a:t>
                      </a:r>
                      <a:endParaRPr lang="en-GB" alt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alt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Material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sz="1100" b="0" i="0">
                          <a:solidFill>
                            <a:schemeClr val="tx1"/>
                          </a:solidFill>
                          <a:latin typeface="+mn-lt"/>
                        </a:rPr>
                        <a:t>What somthing is made out of.</a:t>
                      </a:r>
                    </a:p>
                    <a:p>
                      <a:pPr marL="0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alt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Examples include: wood, plastic, glass, metal, water, rock, brick, fabric, sand, paper, flour, butter, milk, soil.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Property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sz="1100" b="0" i="0">
                          <a:solidFill>
                            <a:schemeClr val="tx1"/>
                          </a:solidFill>
                          <a:latin typeface="+mn-lt"/>
                        </a:rPr>
                        <a:t>Words to describe what we can measure, see and feel about a material.</a:t>
                      </a:r>
                      <a:endParaRPr lang="en-GB" alt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alt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include: hard/soft, stretchy/not stretchy, shiny/dull, rough/smooth, bendy/not bendy, transparent/not transparent, sticky/not sticky.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Texture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sz="1100" b="0" i="0">
                          <a:solidFill>
                            <a:schemeClr val="tx1"/>
                          </a:solidFill>
                          <a:latin typeface="+mn-lt"/>
                        </a:rPr>
                        <a:t>The feel, appearance, or thickness of something. </a:t>
                      </a:r>
                      <a:endParaRPr lang="en-GB" altLang="en-GB" sz="11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alt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include: smooth, rough, sharp, runny.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the material a solid, liquid or gas?</a:t>
                      </a:r>
                      <a:endParaRPr lang="en-GB" alt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557690"/>
              </p:ext>
            </p:extLst>
          </p:nvPr>
        </p:nvGraphicFramePr>
        <p:xfrm>
          <a:off x="116495" y="1161292"/>
          <a:ext cx="3155795" cy="4452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2151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What?</a:t>
                      </a:r>
                      <a:r>
                        <a:rPr lang="en-GB" altLang="en-GB" b="1" baseline="0" dirty="0"/>
                        <a:t> (Key Knowledge)</a:t>
                      </a:r>
                      <a:endParaRPr lang="en-GB" alt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alt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00575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dirty="0"/>
                        <a:t>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are what objects are made from.</a:t>
                      </a:r>
                      <a:endParaRPr lang="en-GB" altLang="en-GB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create objects by treating and shaping materials in different ways.</a:t>
                      </a:r>
                      <a:endParaRPr lang="en-GB" alt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368484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dirty="0"/>
                        <a:t>Properties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altLang="en-GB" sz="1100" dirty="0"/>
                        <a:t>Properties of a material are what we can measure, see and feel.</a:t>
                      </a:r>
                    </a:p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r>
                        <a:rPr lang="en-GB" altLang="en-GB" sz="1100" baseline="0" dirty="0"/>
                        <a:t>The properties can be changed through heating, cooling and other methods.</a:t>
                      </a:r>
                      <a:endParaRPr lang="en-GB" alt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75635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</a:t>
                      </a:r>
                      <a:r>
                        <a:rPr lang="en-GB" alt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our 5 senses to explore materials</a:t>
                      </a:r>
                      <a:r>
                        <a:rPr lang="en-GB" alt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alt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Our 5 senses are: touch, taste, smell, sight and hearing.</a:t>
                      </a:r>
                    </a:p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dirty="0"/>
                        <a:t>We touch using our skin (usually our hands)</a:t>
                      </a:r>
                    </a:p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taste using our tongues</a:t>
                      </a:r>
                      <a:r>
                        <a:rPr lang="en-GB" alt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putting something in our mouth</a:t>
                      </a:r>
                    </a:p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smell by using our nose</a:t>
                      </a:r>
                    </a:p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dirty="0"/>
                        <a:t>We see using our eyes</a:t>
                      </a:r>
                    </a:p>
                    <a:p>
                      <a:pPr marL="171450" marR="0" lvl="0" indent="-171450" algn="l" defTabSz="6858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altLang="en-GB" sz="1100" dirty="0"/>
                        <a:t>We hear using our 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40935"/>
              </p:ext>
            </p:extLst>
          </p:nvPr>
        </p:nvGraphicFramePr>
        <p:xfrm>
          <a:off x="3382028" y="1164671"/>
          <a:ext cx="3319398" cy="18299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4454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alt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70846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Distinguish between an object and the material from which it is made.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everyday materials, including wood, plastic, glass, water and rock.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simple physical properties of a variety of everyday materials.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alt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and group together a variety of everyday materials on the basis of their physical properties.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904343"/>
              </p:ext>
            </p:extLst>
          </p:nvPr>
        </p:nvGraphicFramePr>
        <p:xfrm>
          <a:off x="100209" y="5708862"/>
          <a:ext cx="3172081" cy="40870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20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3089">
                <a:tc>
                  <a:txBody>
                    <a:bodyPr/>
                    <a:lstStyle/>
                    <a:p>
                      <a:pPr algn="ctr"/>
                      <a:r>
                        <a:rPr lang="en-GB" altLang="en-GB" b="1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6398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alt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567" y="7814733"/>
            <a:ext cx="2442316" cy="183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8439" y="6082976"/>
            <a:ext cx="2992572" cy="158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247</TotalTime>
  <Words>405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29</cp:revision>
  <dcterms:created xsi:type="dcterms:W3CDTF">2019-07-07T18:53:37Z</dcterms:created>
  <dcterms:modified xsi:type="dcterms:W3CDTF">2022-03-08T17:22:56Z</dcterms:modified>
</cp:coreProperties>
</file>