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77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he-eatwell-guide" TargetMode="External"/><Relationship Id="rId2" Type="http://schemas.openxmlformats.org/officeDocument/2006/relationships/hyperlink" Target="https://www.risingstars-uk.com/blog/may-2018/a-bloody-investigation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0"/>
            <a:ext cx="6521972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0350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Animals, including humans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Autumn 1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465543"/>
              </p:ext>
            </p:extLst>
          </p:nvPr>
        </p:nvGraphicFramePr>
        <p:xfrm>
          <a:off x="100209" y="8476760"/>
          <a:ext cx="6640752" cy="12268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4075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495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89948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Making a circulatory system with a pump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Making your own blood with edible ingredients - </a:t>
                      </a:r>
                      <a:r>
                        <a:rPr lang="en-GB" sz="1100" dirty="0">
                          <a:hlinkClick r:id="rId2"/>
                        </a:rPr>
                        <a:t>https://www.risingstars-uk.com/blog/may-2018/a-bloody-investigation</a:t>
                      </a:r>
                      <a:endParaRPr lang="en-GB" sz="11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Finding out what causes the heart to work harder/maximise heart rates or reverse through guided meditation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24262"/>
              </p:ext>
            </p:extLst>
          </p:nvPr>
        </p:nvGraphicFramePr>
        <p:xfrm>
          <a:off x="3420519" y="5331698"/>
          <a:ext cx="3319398" cy="30571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Oxygen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key part of the air we breathe in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Addictive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Substance that causes you to need more and more (out of control)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Vein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 blood vessel that carries blood that is low in oxygen towards the heart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Artery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 blood vessel that carries blood away from the heart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907015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Capillaries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Tiny blood vessels that bring oxygen and nutrients to the tissues and remove waste products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0543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069417"/>
              </p:ext>
            </p:extLst>
          </p:nvPr>
        </p:nvGraphicFramePr>
        <p:xfrm>
          <a:off x="100209" y="1161296"/>
          <a:ext cx="3155796" cy="68816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561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30175">
                  <a:extLst>
                    <a:ext uri="{9D8B030D-6E8A-4147-A177-3AD203B41FA5}">
                      <a16:colId xmlns:a16="http://schemas.microsoft.com/office/drawing/2014/main" val="3841209433"/>
                    </a:ext>
                  </a:extLst>
                </a:gridCol>
                <a:gridCol w="2240005">
                  <a:extLst>
                    <a:ext uri="{9D8B030D-6E8A-4147-A177-3AD203B41FA5}">
                      <a16:colId xmlns:a16="http://schemas.microsoft.com/office/drawing/2014/main" val="3656043737"/>
                    </a:ext>
                  </a:extLst>
                </a:gridCol>
              </a:tblGrid>
              <a:tr h="290409">
                <a:tc gridSpan="3">
                  <a:txBody>
                    <a:bodyPr/>
                    <a:lstStyle/>
                    <a:p>
                      <a:pPr algn="ctr"/>
                      <a:r>
                        <a:rPr lang="en-GB" b="1"/>
                        <a:t>What?</a:t>
                      </a:r>
                      <a:r>
                        <a:rPr lang="en-GB" b="1" baseline="0"/>
                        <a:t> </a:t>
                      </a:r>
                      <a:r>
                        <a:rPr lang="en-GB" b="1" baseline="0" dirty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3177">
                <a:tc gridSpan="3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The human</a:t>
                      </a:r>
                      <a:r>
                        <a:rPr lang="en-GB" sz="1100" baseline="0" dirty="0"/>
                        <a:t> circulatory system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74463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The main parts of the circularity system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Vessels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79704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does the heart do?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heart pumps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blood through blood vessels so that the food and oxygen can get to all the parts of the body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808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the blood vessels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blood vessels carry the blood around the body.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5336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3 main types of blood vessel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The arteries </a:t>
                      </a:r>
                      <a:r>
                        <a:rPr lang="en-GB" sz="1100" dirty="0"/>
                        <a:t>– carry the blood away from the heart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The capillaries </a:t>
                      </a:r>
                      <a:r>
                        <a:rPr lang="en-GB" sz="1100" dirty="0"/>
                        <a:t>– enable the actual exchange of energy between the blood and the tissues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The veins </a:t>
                      </a:r>
                      <a:r>
                        <a:rPr lang="en-GB" sz="1100" dirty="0"/>
                        <a:t>– carry blood from the capillaries back towards the heart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5808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does the blood do?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moves food and oxygen around the body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285750">
                <a:tc gridSpan="3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Healthy Lifestyle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498966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Things humans need to be healthy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have a balanced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diet of the right amount of different types of food and drink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exercise regularly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hygienic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4791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is a balanced diet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the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Eatwell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Guide: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>
                          <a:hlinkClick r:id="rId3"/>
                        </a:rPr>
                        <a:t>https://www.gov.uk/government/publications/the-eatwell-guide</a:t>
                      </a:r>
                      <a:endParaRPr lang="en-GB" sz="1100" dirty="0"/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Drink 6-8 glasses of fluid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each day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94570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622016"/>
              </p:ext>
            </p:extLst>
          </p:nvPr>
        </p:nvGraphicFramePr>
        <p:xfrm>
          <a:off x="3420519" y="3714750"/>
          <a:ext cx="3319398" cy="15290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9942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269127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the main parts of the human circulatory system, and explain the functions of the heart, blood vessels and blood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the impact of diet, exercise, drugs and lifestyle on the way their bodies function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ways in which nutrients and water are transported within animals, including humans.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739338"/>
              </p:ext>
            </p:extLst>
          </p:nvPr>
        </p:nvGraphicFramePr>
        <p:xfrm>
          <a:off x="3425217" y="1161296"/>
          <a:ext cx="3319398" cy="2545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3433">
                  <a:extLst>
                    <a:ext uri="{9D8B030D-6E8A-4147-A177-3AD203B41FA5}">
                      <a16:colId xmlns:a16="http://schemas.microsoft.com/office/drawing/2014/main" val="3924040980"/>
                    </a:ext>
                  </a:extLst>
                </a:gridCol>
                <a:gridCol w="2305965">
                  <a:extLst>
                    <a:ext uri="{9D8B030D-6E8A-4147-A177-3AD203B41FA5}">
                      <a16:colId xmlns:a16="http://schemas.microsoft.com/office/drawing/2014/main" val="3340059359"/>
                    </a:ext>
                  </a:extLst>
                </a:gridCol>
              </a:tblGrid>
              <a:tr h="24542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Health risks that can damage the body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Smoking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Drugs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Alcohol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Obesity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9848455"/>
                  </a:ext>
                </a:extLst>
              </a:tr>
              <a:tr h="50938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Dangers of smoking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Addictive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cause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heart disease and cancer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3045111"/>
                  </a:ext>
                </a:extLst>
              </a:tr>
              <a:tr h="42839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Dangers of drugs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Addictive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damage the brain or cause death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581079"/>
                  </a:ext>
                </a:extLst>
              </a:tr>
              <a:tr h="5511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Dangers of alcohol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OK in small amounts for adults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damage the liver, heart and stomach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246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427</Words>
  <Application>Microsoft Office PowerPoint</Application>
  <PresentationFormat>A4 Paper (210x297 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39</cp:revision>
  <dcterms:created xsi:type="dcterms:W3CDTF">2019-07-07T18:53:37Z</dcterms:created>
  <dcterms:modified xsi:type="dcterms:W3CDTF">2022-03-08T17:41:44Z</dcterms:modified>
</cp:coreProperties>
</file>