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584" y="3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461" y="87681"/>
            <a:ext cx="6601216" cy="369332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983111"/>
              </p:ext>
            </p:extLst>
          </p:nvPr>
        </p:nvGraphicFramePr>
        <p:xfrm>
          <a:off x="149973" y="576743"/>
          <a:ext cx="655145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7863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37863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37863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37863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Sound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/>
                        <a:t>Autumn</a:t>
                      </a:r>
                      <a:r>
                        <a:rPr lang="en-GB" b="1" baseline="0"/>
                        <a:t> </a:t>
                      </a:r>
                      <a:r>
                        <a:rPr lang="en-GB" b="1" baseline="0" dirty="0"/>
                        <a:t>1</a:t>
                      </a:r>
                      <a:r>
                        <a:rPr lang="en-GB" b="1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440547"/>
              </p:ext>
            </p:extLst>
          </p:nvPr>
        </p:nvGraphicFramePr>
        <p:xfrm>
          <a:off x="149975" y="6615981"/>
          <a:ext cx="3140562" cy="31416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056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6780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Diagrams and Symbols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7382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47130"/>
              </p:ext>
            </p:extLst>
          </p:nvPr>
        </p:nvGraphicFramePr>
        <p:xfrm>
          <a:off x="3400817" y="3003492"/>
          <a:ext cx="3267398" cy="24309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652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7087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59848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9848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31981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vibrations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Quickly moving back and forth or up and down.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8207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something originates or comes from.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pitch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high or low a sound is.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volume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/>
                        <a:t>How loud or quiet something</a:t>
                      </a:r>
                      <a:r>
                        <a:rPr lang="en-GB" sz="900" i="0" baseline="0" dirty="0"/>
                        <a:t> is.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reflection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</a:t>
                      </a:r>
                      <a:r>
                        <a:rPr lang="en-GB" sz="9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sound or light is 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thrown back by a surface.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1981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absorption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The process of taking something into another substance.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647251"/>
              </p:ext>
            </p:extLst>
          </p:nvPr>
        </p:nvGraphicFramePr>
        <p:xfrm>
          <a:off x="149976" y="997227"/>
          <a:ext cx="3140561" cy="56129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781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5274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90896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5069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 is a form of energy.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 energy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travels in the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waves. Unlike light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cannot travel through a vacuum, because there are no atoms to transmit the vibration.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163586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Sounds are made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when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something vibrates.</a:t>
                      </a:r>
                      <a:endParaRPr lang="en-GB" sz="900" dirty="0"/>
                    </a:p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vibrating object pushes the air out in waves, which are not like waves in water (up-and-down), but horizontally spreading outwards from the source. Particles of air knock into ones next to them. Each particle moves only a short way, with energy being transferred as a series of pulses (squashed and then spread out).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89506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Vibrations from a sound travel through a medium to the ear.</a:t>
                      </a:r>
                      <a:endParaRPr lang="en-GB" sz="900" dirty="0">
                        <a:latin typeface="+mn-lt"/>
                      </a:endParaRPr>
                    </a:p>
                    <a:p>
                      <a:endParaRPr lang="en-GB" sz="9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n-lt"/>
                        </a:rPr>
                        <a:t>Sounds can travel through solids, liquids and gases.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 travels faster in water and loses its energy less rapidly than in air. Sound travels more quickly through solids and liquids than through gases.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89506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Sounds get fainter as the distance from the sound source increases.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are standing close to an alarm clock, it seems quite</a:t>
                      </a:r>
                      <a:r>
                        <a:rPr lang="en-GB" sz="9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oud. As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move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from the clock, the alarm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sounds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quieter, so our distance from the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a 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will affect how loud it seems.</a:t>
                      </a:r>
                      <a:endParaRPr lang="en-GB" sz="9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1647585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we can use a scientific enquiry to answer a question.</a:t>
                      </a:r>
                    </a:p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Choosing a suitable scientific enquiry.,</a:t>
                      </a:r>
                      <a:r>
                        <a:rPr lang="en-GB" sz="9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i.e. </a:t>
                      </a:r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Observations. 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Fair testing. 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Sorting and classifying.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Secondary sources. 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Choosing equipment. 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Collecting data. 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Measuring. 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Recording.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Analysing data.</a:t>
                      </a:r>
                    </a:p>
                    <a:p>
                      <a:pPr lvl="0"/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improvements. </a:t>
                      </a: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500207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702496"/>
              </p:ext>
            </p:extLst>
          </p:nvPr>
        </p:nvGraphicFramePr>
        <p:xfrm>
          <a:off x="3400816" y="5577386"/>
          <a:ext cx="3244039" cy="41802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403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2829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</a:t>
                      </a:r>
                      <a:r>
                        <a:rPr lang="en-GB" b="1" baseline="0" dirty="0"/>
                        <a:t> lessons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57394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Survey – What different sounds can be heard? </a:t>
                      </a:r>
                      <a:b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9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Comparative test – What happens to the sound of the drum when we get further away from it?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 data logger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Problem-solving – Where in the school would be the best places to put fire alarms?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– What is a ‘sound’? 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Modelling - How can we represent a sound wave?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Comparative test – How can we alter the loudness of a sound?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– How do we change the pitch of a sound?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Comparative test – How can we alter the loudness of a sound?</a:t>
                      </a:r>
                      <a:endParaRPr lang="en-GB" sz="9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does the height from which a tube is dropped affect the loudness of the sound produced?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Does the length of an elastic band affect the pitch of the sound produced?</a:t>
                      </a:r>
                      <a:endParaRPr lang="en-GB" sz="9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090193"/>
              </p:ext>
            </p:extLst>
          </p:nvPr>
        </p:nvGraphicFramePr>
        <p:xfrm>
          <a:off x="3435891" y="997228"/>
          <a:ext cx="3254786" cy="18827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963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23645">
                <a:tc>
                  <a:txBody>
                    <a:bodyPr/>
                    <a:lstStyle/>
                    <a:p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Pupils should be taught to: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how sounds are made, associating some of them with something vibrating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vibrations from a sound travel through a medium to the ear.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patterns between the pitch of a sound and features of the object that produced it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patterns between the volume of a sound and the strength of the vibrations that produced it.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sounds get fainter as the distance from the sound source increases.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874" y="7439026"/>
            <a:ext cx="2678530" cy="2056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570</Words>
  <Application>Microsoft Office PowerPoint</Application>
  <PresentationFormat>A4 Paper (210x297 mm)</PresentationFormat>
  <Paragraphs>72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39</cp:revision>
  <dcterms:created xsi:type="dcterms:W3CDTF">2019-07-07T18:53:37Z</dcterms:created>
  <dcterms:modified xsi:type="dcterms:W3CDTF">2022-03-08T17:37:36Z</dcterms:modified>
</cp:coreProperties>
</file>