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584" y="3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520724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381101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Forces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5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45127"/>
              </p:ext>
            </p:extLst>
          </p:nvPr>
        </p:nvGraphicFramePr>
        <p:xfrm>
          <a:off x="3400817" y="7940885"/>
          <a:ext cx="3319398" cy="1897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89948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Measure </a:t>
                      </a:r>
                      <a:br>
                        <a:rPr lang="en-GB" sz="1100" dirty="0"/>
                      </a:br>
                      <a:r>
                        <a:rPr lang="en-GB" sz="1100" dirty="0" err="1"/>
                        <a:t>Newtons</a:t>
                      </a:r>
                      <a:r>
                        <a:rPr lang="en-GB" sz="1100" dirty="0"/>
                        <a:t> of different objects around the school using a force meter.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Design different sized</a:t>
                      </a:r>
                      <a:r>
                        <a:rPr lang="en-GB" sz="1100" baseline="0" dirty="0"/>
                        <a:t> parachutes to see which catches the most air resistance.</a:t>
                      </a:r>
                      <a:endParaRPr 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Investigate</a:t>
                      </a:r>
                      <a:r>
                        <a:rPr lang="en-GB" sz="1100" baseline="0" dirty="0"/>
                        <a:t> streamlining, Plan a fair test to investigate how fast different shapes of </a:t>
                      </a:r>
                      <a:r>
                        <a:rPr lang="en-GB" sz="1100" baseline="0" dirty="0" err="1"/>
                        <a:t>plasticine</a:t>
                      </a:r>
                      <a:r>
                        <a:rPr lang="en-GB" sz="1100" baseline="0" dirty="0"/>
                        <a:t> fall through water.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Make your own Rube Goldberg machine</a:t>
                      </a:r>
                      <a:r>
                        <a:rPr lang="en-GB" sz="1100" baseline="0" dirty="0"/>
                        <a:t>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915866"/>
              </p:ext>
            </p:extLst>
          </p:nvPr>
        </p:nvGraphicFramePr>
        <p:xfrm>
          <a:off x="3400817" y="1038094"/>
          <a:ext cx="3319398" cy="68009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9088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90888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74586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Air resistance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force that is caused by air with the force acting in the opposite direction to an object moving through the air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581775"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Force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push or pull upon an object resulting from its interaction with another object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58177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Friction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The resistance that one surface or object encounters when moving over another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90995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Gears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toothed wheel that works with others to alter the relation between the speed of a driving mechanism (e.g. engine) and the speed of the driven parts (e.g. the wheels)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5515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Gravity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The force that attracts a body towards the centre of the earth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05431"/>
                  </a:ext>
                </a:extLst>
              </a:tr>
              <a:tr h="58177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Levers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A rigid bar resting on a pivot that is used to move a heavy or firmly fixed load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177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Mass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Mass is how much matter (or ‘stuff’) is inside an object. It is measured in kilograms (kg).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8177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Weight is how strongly gravity is pulling an object down. It is measured in </a:t>
                      </a:r>
                      <a:r>
                        <a:rPr lang="en-GB" sz="1100" dirty="0" err="1"/>
                        <a:t>Newtons</a:t>
                      </a:r>
                      <a:r>
                        <a:rPr lang="en-GB" sz="1100" dirty="0"/>
                        <a:t> (N).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515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Pull force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To draw or haul towards oneself or itself, in a particular direction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017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Push force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/>
                        <a:t>To move something in a specific way by exerting force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459986"/>
              </p:ext>
            </p:extLst>
          </p:nvPr>
        </p:nvGraphicFramePr>
        <p:xfrm>
          <a:off x="100209" y="1038094"/>
          <a:ext cx="3155796" cy="5859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950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02629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29309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551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Forces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19088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is</a:t>
                      </a:r>
                      <a:r>
                        <a:rPr lang="en-GB" sz="1100" baseline="0" dirty="0"/>
                        <a:t> gravity?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Gravity holds things to the Earth's surface and forbids things from floating up and into the atmosphere around and above us. When a person jumps, the energy they create will lift them off the ground, however, gravity is what pulls them back down again. Gravity is an invisible force.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57817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What are the effects of air resistance, water resistance and friction, that act between moving surfaces?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Air resistance is a type of friction between air and another material.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you go swimming, there is friction between your skin and the water particles. This is known as water resistance.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Friction occurs when objects move through water or air.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74350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 some mechanisms, including levers, pulleys and gears, allow a smaller force to have a greater effect?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Levers. These use a long pole and a pivot point to increase a force.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Pulleys. These use a rope running over a pulley wheel to increase a force.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Gears. These use cogs with teeth in to increase the force and also transit it from one part of a machine to another.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299754"/>
              </p:ext>
            </p:extLst>
          </p:nvPr>
        </p:nvGraphicFramePr>
        <p:xfrm>
          <a:off x="81419" y="6988385"/>
          <a:ext cx="3174586" cy="190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45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Statuary requirements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89948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that unsupported objects fall towards the Earth because of the force of gravity acting between the Earth and the falling object.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the effects of air resistance, water resistance and friction, that act between moving surfaces.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some mechanisms, including levers, pulleys and gears, allow a smaller force to have a greater effect.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375</TotalTime>
  <Words>543</Words>
  <Application>Microsoft Office PowerPoint</Application>
  <PresentationFormat>A4 Paper (210x297 mm)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46</cp:revision>
  <cp:lastPrinted>2020-01-07T15:08:57Z</cp:lastPrinted>
  <dcterms:created xsi:type="dcterms:W3CDTF">2019-07-07T18:53:37Z</dcterms:created>
  <dcterms:modified xsi:type="dcterms:W3CDTF">2022-03-08T17:40:24Z</dcterms:modified>
</cp:coreProperties>
</file>