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handoutMasterIdLst>
    <p:handoutMasterId r:id="rId12"/>
  </p:handoutMasterIdLst>
  <p:sldIdLst>
    <p:sldId id="258" r:id="rId2"/>
    <p:sldId id="305" r:id="rId3"/>
    <p:sldId id="308" r:id="rId4"/>
    <p:sldId id="306" r:id="rId5"/>
    <p:sldId id="307" r:id="rId6"/>
    <p:sldId id="301" r:id="rId7"/>
    <p:sldId id="311" r:id="rId8"/>
    <p:sldId id="312" r:id="rId9"/>
    <p:sldId id="313" r:id="rId10"/>
    <p:sldId id="271" r:id="rId11"/>
  </p:sldIdLst>
  <p:sldSz cx="9144000" cy="6858000" type="screen4x3"/>
  <p:notesSz cx="6858000" cy="9686925"/>
  <p:embeddedFontLst>
    <p:embeddedFont>
      <p:font typeface="Comic Sans MS" pitchFamily="66" charset="0"/>
      <p:regular r:id="rId13"/>
      <p:bold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9900"/>
    <a:srgbClr val="663300"/>
    <a:srgbClr val="996633"/>
    <a:srgbClr val="FF9900"/>
    <a:srgbClr val="FFFF00"/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9" autoAdjust="0"/>
    <p:restoredTop sz="92373" autoAdjust="0"/>
  </p:normalViewPr>
  <p:slideViewPr>
    <p:cSldViewPr>
      <p:cViewPr varScale="1">
        <p:scale>
          <a:sx n="40" d="100"/>
          <a:sy n="40" d="100"/>
        </p:scale>
        <p:origin x="-62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51722-5AED-433B-BA8A-3CA5D45A885A}" type="datetimeFigureOut">
              <a:rPr lang="en-GB" smtClean="0"/>
              <a:pPr/>
              <a:t>24/06/2020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0115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20115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95817-C963-4118-A259-61FC835EAF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18198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AF3E45-460A-4B16-830F-38623B0665D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FB3DB1-5679-410E-8641-E789B78F2F09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29449-DD53-4212-838B-D0A427FDB8E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752F8-950B-4DEE-BF91-40468ABBBD6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DBDE7B-A17A-4033-9796-30609F3B07F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E6D38-D764-439D-B177-3E30DE937508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66CB0-AAE1-4561-B43B-8D4E7106A18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34DD2-EBDB-4400-AD50-2A11E058865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84668-0D2C-43F9-BA57-312F61AE68E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91DA-DB7B-4BAB-9E02-EFEB74A33AC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A8DB93-A135-4E3A-8183-F2A6B7025E0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med" advClick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30ED55-C2DE-4236-8846-EC80137822D6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AutoShape 10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4600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076825" y="981075"/>
            <a:ext cx="34559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sz="48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39752" y="515868"/>
            <a:ext cx="360439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Comic Sans MS" pitchFamily="66" charset="0"/>
              </a:rPr>
              <a:t>__________’s going on holiday story</a:t>
            </a:r>
            <a:endParaRPr lang="en-US" sz="3600" b="1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07705" y="2812329"/>
            <a:ext cx="4752528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800" dirty="0" smtClean="0">
                <a:latin typeface="Comic Sans MS" panose="030F0702030302020204" pitchFamily="66" charset="0"/>
              </a:rPr>
              <a:t>Photo of young person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 advClick="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760483" y="908720"/>
            <a:ext cx="35283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______ is going on  </a:t>
            </a: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r>
              <a:rPr lang="en-GB" dirty="0" smtClean="0">
                <a:latin typeface="Comic Sans MS" pitchFamily="66" charset="0"/>
              </a:rPr>
              <a:t>holiday with </a:t>
            </a: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r>
              <a:rPr lang="en-GB" dirty="0" smtClean="0">
                <a:latin typeface="Comic Sans MS" pitchFamily="66" charset="0"/>
              </a:rPr>
              <a:t>__________ to a </a:t>
            </a:r>
          </a:p>
          <a:p>
            <a:pPr algn="ctr"/>
            <a:endParaRPr lang="en-GB" dirty="0">
              <a:latin typeface="Comic Sans MS" pitchFamily="66" charset="0"/>
            </a:endParaRPr>
          </a:p>
          <a:p>
            <a:pPr algn="ctr"/>
            <a:r>
              <a:rPr lang="en-GB" dirty="0" smtClean="0">
                <a:latin typeface="Comic Sans MS" pitchFamily="66" charset="0"/>
              </a:rPr>
              <a:t>hotel in Barbados.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799" y="3586376"/>
            <a:ext cx="3884239" cy="23572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028700"/>
            <a:ext cx="3888432" cy="4800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76219" y="5829301"/>
            <a:ext cx="807549" cy="5383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28721" y="3243649"/>
            <a:ext cx="798903" cy="532433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21513" name="AutoShape 9" descr="data:image/jpeg;base64,/9j/4AAQSkZJRgABAQAAAQABAAD/2wCEAAkGBhQSERUUExQWFRUVGBoaFxgWFxcYGhccGBcXFBcaFxgYHSYgGBkkHBoYHy8gIycpLCwsGB4xNTAqNSYrLCkBCQoKDgwOFw8PFykcHBwsLCkpKSksKSwpKSkpKSkpKSksLCksLCkpLCkpKSkpKSkpKSksKSwpKSksLCksLCwsKf/AABEIALsBDgMBIgACEQEDEQH/xAAcAAAABwEBAAAAAAAAAAAAAAABAgMEBQYHAAj/xABLEAABAwEEBgYGBgcGBQUAAAABAgMRAAQSITEFQVFhcYEGEyKRofAHFDKxwdEjQlJykuEVYoKissLxFiQzQ3ODU1STs+IXNGPD0v/EABkBAQEBAQEBAAAAAAAAAAAAAAEAAgMEBf/EACQRAQEAAgIDAAIBBQAAAAAAAAABAhEhMQMSQRNRIjJCYXGR/9oADAMBAAIRAxEAPwDQE2Foeylbf+k4tI/Deu/u0qA4n2LQeDzaVjvR1Z99Rj9vuIUqCq6km6JkwJgRjJyqs6M6avqdS2otEqUBc6m0IVBOMKyEDWoRtrGgv6bc8mLwZXP2VLT4KQR3qpB55lX+JZVY/WQ3fH42J8YpDrhSjdojIkc6Ds1/R9icMNv3FfZvpJ5oX2qQtPQ1Z9lxtY2LQB8CKlXLRfELhY2LSFDuOFNEWBmSUouHAfRLcbGv6qFBM5YxjVydoZzo28jJtwDa2sqH4RIHICmXUBKpUlSiNS3X096SpST+AVbkJUPZfcG5YbcHgEq/epU21yO2WXBvStPgesq9kqTHVI9mywSZkKS7jtF5JKTwAinTOlFTdas5G5BCZH3etTtOYqdXZWle1ZVJ3tEK8EKn92mb+hrMrAPFB1JeTHgsJ91PutGZetJM9SlH33mkAckg0m5iZcVY0q2ofUF8yhPa5g06PRFYxbDaxnKbp8FiO6kls2lrMFI+6UDvThWvaLQqAT7C+s4oc8HEojvSONGNoKRKkqSNpEp/GmQOZFJG2OHMk8598GhQ+vUQD+ssA+Emn2WjhL04jEbaN1lNyzOP0YO1N+ed1KQTxmhDatRB4iD3iR4CrYOA5RusprejMRxy/Fl40cHf55Vex0epth1mYp0y/NRN4cfCjB86sKzeVpPJcGXjs4UDiQY1HUfOqogW4gGE3jqF4Jn9o5dx4U+stqJSm8AFECQklQB1gKgTxgVzsA9ncu9g4Cewfsq+wf1TjHdsp7Z3JJERG3bkaZvNBeBGMcjunb7sKWsT+PazAgn7UEQfvaiN2yKikUilU019bQPrDvov6TbH1h31opBBxqP0w9iBsHicvCaWs1qC1AJkjWYMCN9Q+kX7yid5jdqFX+AbrOuiTRes289dFUrXq91ajOioNdepHrKG/W4i4NOW7QIhYmMiMDwnZTELo4VWwjA7Rg/UcLRRhaK4tJEPUcO1Hi0UcP0I/L8CaOhyOOvj5w5VHJfxnZlx/L38KUD1R0kA9RbRbClClBJWQCQkRKiBgBJAxO2mgdowdqGimidIOLRecQUKmIKbp3mL6sJyM8qkk24gRJjZOFRXW13X0aiSBUiZCEAnWEhJ70xUn+nk6gruqsqtFJWghaFIJICgQSklJg4GCMRRqQ8rE9bG3M2QreQn3500TY2zMoWAcrikGNxSsyeU1F2Z0ISEpmEiMTJ5nWTtpwLdvq0jpehk/Vcj/UQtvxi7Sf6IcGITfG1Krw/dPwpJOkl3xEBEY4m8VTgIiAANc8tdL+upJkpBO2BP4hj41co1VKTiLp3g/Gk4ByIHDD5DwqTa0vekSuAY7WIOWQcCpGqdxpJ1hhcBSUSfsy2TGZ7JI/dp2tmCsNYPMCideNscacOdHQf8N9xB2KCVjvF0+FRdv0Ha28bzTo/VcSk/hcjuo2jwvjbQo0ldqqrta0qulKkqibvxAAgjeKFvSYyOHH5Vor5o/SQXmRnhE/HXT5xEwRBUMcRIPHlhGzlVEYXrSZ5/CrBovTM9lYjh5wosCwspSRISO4YbjhmPkddSNmT5yqJ9bQ2kurUEoGKiQSMSADhliQOfc5/TrSSEleJyFxwzq1JoiSdteutqO7DnhVRdcx3ecqkLfp1DoUhtUlBAWLq03SQYBvJE5HKoG02mK0DhS6TL0VGqt8a6H1sGkn5c1jLXu/LfQh2o71mNdD6zOWfgfl5yrXsEkl6lEvVDWi3pb/xFpb++pKP4iKbf2lY+q4pf+m0654oSR41ex0a3j9tH4hqrr5+0n8SfnXNaPDkGFpjHUBwI18ppwnRRwCUGBuOvEn8qyCaVn7Sfxp+dKJKjrTyUn50r+iVj/LWZ2JNOWdArOPVq/CcPDxoOjQOH9X8SfnSiXFbvxJ+dPz0fcAwaWdgCTQf2ZeOJZX92MPPnCpGwdO7vFG607u8U6T0bfnFo+A+Ph7qdI6KOnNuOJT86EiS8rZ4igU+rIA1Kf2OeOaUgffTPMg+6u/se5/8AHH3h7hqqKGVaFfZNJm1K+ye6p5XQxRjFocTlyj3139gzmpbUftGePZxqCANtUNR7svzootqvsq7jVhV0FBOLjcbkq+X50P8AYJET1iN3YNSV/wBfVrSruNGFvOxXcank9Bm/+KOTfv7XnfSrfQhq9HWkn7gHd2qErx0mRmCOIp1ZLaF5aszsHGpa39FWkpwUVHIRI5+TUGjRTbMlS1JAOKllIGMa14Rq5UpM2Q4lWQjPKcMzujKq9p7RbwcUbNALxl03WzimLntpMZnKnmk7Su40hohxL4dCj2SIDRKYUnDFRGM0w6d9JV2RpDjZQFLdu9tN7s3VKMCc5Ca1pk76IsWkPJetC+yhpxABupCQVI1BCY9k4kZHZVj0ho5p32kg7xgfCqJ6Pemb1rtC23CiEsLV2UR2usSAfuwoCOJnUL4knWoH9kj+Y1aSCPRG6QELwUoyVgqUkXVHsFKkgYgZpOdSmj9BIaiStZ2rUVeGXhUis4p4n+FVJWg44KA4ifiKkHSQvMOJGtMa8JOFVf0vaEW3Yuvs7zyVMOdqLQ6ZbWbkwValXDwmp99X0SwVBQN3IDWoDKTNNOl6Gy1aQGVBKG3rx6tISodVMpKc0YkSdYVqFSlIaB0GGA7kS6UqJAgkgHFRklRknE0jpVtSQSBNONE9JrPaGHHWVkobIStRQpMEJvGAROsZCmqn2XlKCFFakiSEuOpiTA2CnSlVw2g3iDPAJUfGI8aesWg/VbJ/1FhHcEhc94qy2HQSQrHtJOpcKI4K9rvJqbHR+zYyidYxUnjlxrFO1BKHTmUo+4iT+JxSh4CjHR96b63VjX21Ac0Iugd1Xz9C2fK4d3bVyoEaCs+V1fG+aoVHY0Y2gyhDad4QJ5mCofvDeKfptUDGQDkUKSEnhIKT+zVqGgrPndX+LyKBzo2wBKL4JIntKGo53IJPGa1tJNdrw2UPrqowNMXF0ha7UEASYrLKS9eV9o+FKotZ1magbPbQswDT8LoWzt+2HbFIC045nvNRGkLeQopSLxGdOrEolAUdYqR6bTmZpNt4GmdpCiAE68yaSs1sS2UtrV9IsKUB+qgpSTwlaRz3GgpS022BREPYTUbbWwvFSikAbMNpO+oCyek2wuuBltbhWeygFBAWokISlKhMSTmQBEnVVP5dKra1bbyiAcs6B3SErCAcYqIsVpKEjspCiBeuyRegTEnKcqpPTTp5aWLQWWiyBdRewUHO0AsgLySSAcpwI104/wArqJpTtsN8IEydeoRQuWhRXdjsgSSTr1CKr+jNMKcYZcUqC42hZjASpIUQJyAJy3VQulXSBVhtiUtKWUKQ26sLddc6whxxMStRhMAYCN8wBRJbwtNSXpZCF3VuIQpWDaVLEr4DPPUNh2UCdLpSlBkrvx2m0qWnGIMpBhOPtHCqcrpvZFggPN3ikhMk3gSk3QOzmDHOm/RXQlvszZbe6pwdm6DaFSiBdUJ6pcA4ZHCN9Hzk6XL+0Ta1FKIVdkL7aApsiQEqQTeBJEVDO9JWFi0KSpR9WCuuRCcCgKJAvJIM3FAEGMKr1h0Mqw2u0W21uNpafUsJQ2pazecWHQky2mYCVGRHjUro7Rej74tTajL7ox61yHFrWeypuYViT2SIidWNa3qbnINHdLJtf6MeZwT1rxUlZSFYJS2UgJwUQccBljSfTLo29bWghsBCm1hcukpQU3FpV2oOI7JjZU9o5VrClda1ZgjNsNrUCDOAV2CII1jLfTZTLVmYWq0rWDaDddhxa0hbgWSlmcUJxUBEYAVe/wAi0gug3RlNhtDbqrQ2/wCstqbQlpClpnsOLJWCQUJCc44xVvsWkiq64qypZQOs6wuXUOIuYpUBdIKSJJJIj3xmnNN9RY0O2ZKFAqQlEiE3VXgTmI9kj86Tt+iLU9amyshFnXZy1aGw7kVh0OQACFEXkgK3bqt37wtJO29Mmm1to/xHVBC0oZ7RWlayyS3jC47RgGYTT2xW5braFOsJQoiSlSr5BOUYSN4OI8aZaO0QzZGrqAQhF5UrVfKQBKoURIGBMDWVHWaqnTvpuWkJbs6h9I2HEuoUZSUO4gRtCCDxqm8v6f8AqSum+njSHkWVpCVKcWgFSIupJUlScB7eqYyvZyCKjOknTl9XrLBbauK65tSwpUhKSpCQElwwrCTAiTlnOedH1XrdZ/8AXQRu7d4VYdKuG/aASZWpxSR2ISCtYJwMkE4410vASXo76QNWSw2hTpVd9ZSkXB2iVIAnkEKVrygYkVoTboUAoKWoEAjtJggiQR2dY2Vj9rdmwKnH+8tRB2s2matno807faLC1JBbIS3OKllQWtSEJP1UAAADIU2cJa9IdO7NZVNpfvtlaVElSDdTdCTF4D6QkmBckYGYqws6RSsdkpVGxQwJEwdhg5Gq7pHRaH21NuDBSSm9cSVJmDKCpJg8qpjegbXYrUlFlD3qnXNrdWbhkQnrCoiDcQL4iN+Nc7N9VRrV6ZzEayCBtzOdGkyY4j41Q+i/T0W19xoMlKUoKhegqIC0oAUkpMSFTHvq0sW8OKC0LUq5IKUKQUm8PriJkRIxGusczuFKddiNiv60o09mDUd64StCOqWUqvG+IKWykApCtl7EDeN9ObRZrwGYNMsoFcck4Y8I+dQuktN2QOHrX0JKcIvAxGeU4zM05beUpQE6x7PxNeaHbSSoKJJOE8q1hz2q9L6KtbCx1jLiVJOEicxxEzj7qeq0gic1ckL+VUf0dWzrLA0Ae0guAjf1ilY8iDVpR2VJJOEgAbST40LSJsfTJtsrRankNOda72VYEJ6xXVasBcu545zjNJdNOkakaPddYXqRC0kKEKdQg3TlkTWJPWoyq8SVBaiZzJvG8TtJxpdzTr3q67MlcMuKClohJ7QKSCFESnFIwBxitfim/aLfxYehPTK1Lt7KHLQ6ULVdUm8YUIKgIyBkASMYJGutbWq8crxylWraJ2bq852J9TTyFoMKT2knAwRrgyDwOFWZr0j21P1ml/eaT/LFOWNp4T/pM0wtq0tNtqLYLN83DdlSlrTiRiRCAI3nbVJ0W8pNqaeaQpfVqQtSWwSeytKjAGs0vpPpA5bLQh20BEpSlACE3UxeJxEmcVk91egldjsp7KRgAMAAMAIG6q31mtCKO106THas9tTxsx+Cqz7pfaVP21x5DbwbIbCSttST2G0JMjGO0DrreA6dp76zf0i9I3kWvqkuKSkNIIg61BRKuPyo8XOWtaNMfRUnrXXkOrcUltsFKC46EJlwJ9gKAkY4HblWjPaDs6yCuzsrIEAraQsgYmJUCYknvrItF9MFsF14AF1xkovGDdUFpVeUCO3F1QE7dgitpS2AkA4kASYknASd510eXHV2pWfekJLFk6jq7PZkdYXJPUtAyjq7sEpwi8TSOifSYTZ3A6pCrQFIS3MC9fVdUSBE3MVapkA7a0cBB1JPIfEVCdM7Qmz2NbqUIvFSEg3EYXlCdWwGnDLcmNis+pS36KbdFx1tLiQqQFi8JEgGNsE99N2ej1nRdusNpuLvpupi6sYBQ2GKz3RnTl5p8FalONkSUEzhiDdKslA4gzsBqds3pFRaHGW2W1oLriUEuBMpClJTKQkkE4nPZlrqvhyl1vheyPtnT15u2OIkFtt5SLt0YpSso9rO9hnOdT1vtdltz7dlBS82At5Sm3MAUAtoSSgzJv3iJ1DbUkrolZCpSlMNrUtRUSpIJJJkmYGZx40vY+jdmZVfaZQ2qCLyBdMEgkYasB3UZeTD9XcWiR6NWcshkty0lV4JvuQFAkzN6TiTgTFSiUScziffSFqQUIWu+sXEqVAKT7KSr6yTsqq6I9Ijd8esKCGwAoLCVGMRgpKAe8DZOeGccLnLZTvSLf6fhxq0trSlIUzaEoUJkKDa7oOMG9lqxrM3nioJnUFDzzo4eJnPGT3z86RukkACSYAG0kwBXp1J0wm+i1mV1nWoAKkrCG5Ii+rE3wO0EXAU3hEFacal7do20SoutNA4ytK3iRiVRC13QmSdVNXVGxt3VhKFtKS2FN5rJUH3SSfaUgpbRh2ROG2n1p9IQWMSTOcoPzrN0kK6smxmBKQ+gkgggfRupAzzxOo6stfdGrf1NpbdIlLN5ZExJUlYHiSeANOj/eLM8ptpKigXyoggthBbKi2ADiQYMkAgbqgFOw2veQO5M1qJvWjnVPNNughIdbQu6UlV2+kKgG8NtLu2QqQpBVF9KkyEnAKSUkjHMA1WW+l7VmYZagrUhlkKxgJPVogEwSTngBqOyrGUWgE9hjP/AIjur/brnZY0qC+gqbFZrW41aHMbMpJJQmQhJDigkgjEhN3cDUR6LLR1blomVJut+yCSBeXjdEnCMhqrQNJ2F59h1mGk9ahSLwW4bt4RMFGPCapVm9GNsZv9Ta203xCuwcRiMykxmcttXc7Sa/8AUezqtKWGwVhTiW+tkBEqN0FIxKkzGOG0TVpS4oZxymsnT6PH7E41aHXGiy062pZSVSAHE6o4VpbbyHkgzOGBSYkHeMxWcpPijGmenmkEZWpZ+8EK/iSarfVQDTiiuDAndXXQ2tno89ZW4llh1LaVkqVeQlyLo7aoMECABgRJiteY0ZdxLl5QyV1YG/IqUKyf0UWm7bkg/WYcA/cX/Ka2STXLOc8HaqL9FthJJurkkk9tWZMnAKFRmmfR3YmG76lBImO0p0E4EwIWrHDXhV/KTqrPvS3ayk2RM4Hrjz+iT3wT3mnDLL2k3x/qCqZadH2SeyHQqNSwRByMKTlMjbuplZdAuPOhthJcKjAyTH3iTAwBMzkCdRhs8uCk74OeR/pV39FboVbDuZWocSpCSeN1RHwrvnZq2QQlZfQ5alT1jzLf3Stw+AAHfWqpQsZwZ3x3YZUuDSleO5363o1UlX2fEVnnpA6IvWi09chTaR1aEXXFEKJTex7KVCDOGOqtMC6yLpDpRSrVaJOIeWBOxKi2BmfqwIEyB7KTie/g/llyzlwpulNAv2cK6wJIgyULSuNeIBlOYzAzr0XBgYGCBq3VhxtAMggQdUZg7szr/qUwpoFxbZLhedhJIbT1i7uGRVjdVmMJAwMwMa7Z+LfEEra1qSM4HGBVV9JSS9YChn6RfWtG632jAvyYGoSO8VbEWBCQBgVAQVECSdZJ1ycedH9USRikdwrxe0l+tvPb2jLSlIJYeET/AJS+erdUrY9FuWXSVnaXiUvWY3khV03y24IJGq9B3g1tn6PR9lPcPhRTo1vZHAqH8Jrt+fH9Vn1coa6Cd35+FQOn3QwoJbK710KICicCVJAicMjiYG/Oq5pTpxaGWUraDS4Iv9alUgEAT2Fp+txwUk763+LeMyi38XbTKv7taNnUPf8AaXWCJtPZHAjvGPuHdVrtXpYtDjTjSrOxDiFoJSXQQFpKCRKzjjVKQIBHnZ8asJZsUNowTTvQFnZW4tT6gENtlQT2gXFT2UApIIxxmdVMraexzFWjR3RttPqoWUlZuvPFJUbrYBXcVqGRmJOA24tSL6RIKA0xeB6tMqxklTiG3STszuxn9HOuofq6Xtlr61ZcVN5QF4kQSQACSBrn4UnhWEsHRHR6Xw4044ptJjELCBJbduhUgykkKkbxVfRiI2ke4A1N9EdGJtLxZWpQQq6olEX8FFCQmQRm5r1Co22WPqHltGfonSnGJ7JwmNcVqIs9aZIGokZb+yByAFegnbWL5BkYnVhnXnIq+kGUXk90jOt6X0hs6ir6dlYn/LcSs4mAISScavJzZDikutnb3fOgCpyGWcmoVXSCzgEi+QIkhAgTlJJwB3xlR0dJmcwh6BrDUjjIMY1j8ef6O4T6drjR1pOu6n/utisksvS9+zICWy2Uyo9tAXExkTiBurSel+l0WixPMtBy+sIAvoKRg6hZxOWCTzrLLT0ZtEDspz+2kZgbTXSYXWtDfKLvUV5XZjaanG9CIyTfXGZWkDuQhRgb1K5UnpFkNoVtGoEQMtScKgHorpVNmtrLqyQhJIUQCSEqQpBMDExMxWy6M6U2V2A3aWVzkCsJV+FyFeFYC2ZNGUiazcd8l6aQgkSASNox8RWW+mtyF2MawHjG4lsDxB7qzqzvLbMtrUg7UKUn+GlLZa3HiFOuOOECAXFqWQJmAVEwJJ3YmiYWVEXV3ojdVu9FFpjSCB9pt1PGEdZ/LVRjA060Ra3GVJdbUULSolJEYGADhwMc66WbD0elVDWO2f0pWxMSGXN5QpJPNCgCeVStn9MR/wAyyg70PR4Kb+NcPx5ba3Gm1iHTBdzSNrA/4pP4wlZ5SddXNr0vWY+0xaE8OqX/ADprO+k2kE2i2vvt3ghxcpvAAgQEiRJg4ba6eOXGs27JvP4nu2Tr2k6/z2qItkJBjIYYxlOvjsIG6caj7SIAxJnOe4ZAD40ogKuER9oQZBETMgjjwr0b5ZekOsvc8QeOPOuSSNlNNHrvsNLEkKabM460JNOEq3V4bi67LKXGozv+VJ9ZjJzot7yK4ms6LOOnukP78oE+y03mAYkKV9YQJ4pnCQuqup0XXEYXVYjV7STkAAAZB3mN00/9IrkaTc3IZ5fRJOeEciKgVO58hOzPbjs2c8APoePL+Ejje0UBXOGEk8v3k0DZwFFtZ7B5e8GsXonWj9EOWvsN3ZGJKjAAE5mDvPI06slqW1Zy+mTLoa1wUhClLGIwEqRUpoN9pvR91GNotDgScTKUqXcIAB1pSRj/AMQ7qZ6d0w0W0ttEmQpSrwEguPB5cnbKG04ahXOtIIOSSTmTJ54muKhXJUK6RWWT3RNtLZXcwUpGBGYurSsRxIikLch0Oq65K0rUuSFpKVahJBAOqnvRlINozAHVuzOAi4ZE1YPSivrHrM9eSesSZugiIKF4yo/bNahVBacYHmatFgQG0hCcQnFWAN5WBx7hmIiRqquM+2niPDGpRT+GOMgmYB3DEhYw5DHVXp8fHLC6dArcVWsRN1SHBmSMEBwC8AAT2RhEitHUnfPfWT+jty/pBGsht0zmY6u77RKlRjleI3CtXry+eS57dMOnA7zQEYa/Guuq40BcMVw9Gnnd3TSyhSbqTORMgJy9kTgZGZnOo1bqlDtKEQeynwEDISe4GigJOueJpUIr0aYPnltttdSlLS1hQUp9BUbwKZuJKohInHAYpOeFMTRkpzoDWpEAChFCBQxSAKTgacsD6FG9bn/1j50g6MDTlj/Cb2do96yNeGqmIQ+fPzoQPPn40JT585edVcBl58+cK1oACfPn4yKME+fP5/ChHnz8u6aEDz5/I+8KFW1eU2naoDVrUB8fONPLU5eefO193xWo6viDujOiWVMv2cbXW5/GnzjSTEm8o/WWs4/e3wPEfCj+5fBkKKO0hRQdqCUnX9ZJ+I51JsdLba37Nre4LV1kZ6nQqO4cqj3B385//Xv5ZUkPOW/zq4Gm4xbWZj0l29Oa2l/fZRj/ANMpw4TxqSY9Lr4Hbs7C96FON+8rA5wd1UlWvzt84jmK5ceeeRnLgeRrF8eN+H2p30k0p63aVvlu5fuwkqvRcQlv2oTPszlrpo6SlvAezJ2bs437uFG869U6o945igth+jc+573EDZW9euPA7qNbOAobQZAHfypIKyq69HrOGLMp5QBWpIKAYxKoS0nhJCjunZXP40iOhLF+0IyAZC3VkyEp6tKnElRjAXgnxqItViDagkGew2o7itpDihyKo5VbnbImxWK1Kvhxby1NyZkpC1J7UZFUCROs1TXrUpa1LV7SiSdQkmcBqG6udQblFKK6/XdZQjvQjF61MJ+06hJ4KWAaLb7atwtBSioDLdISPgKW6Ouf3yzbn2z3LB+FT9u6C3bOq1JWQEqc+jKfZDaiMDORSJy1itYpWm1doc/cacuu4wc8zhOA3/GRnnTNK+2ONO3JwHGBjt1Cc+U7jXbFlb/RQq9bnDnDCz+Jxoa8cuPGtZrDOi/Sg2B1bgbDt9BRBWUAStKyRCcT2RgBVws/pkR9eyLE/YdQqeAUhM1x8mNt21GiBXGj56zVFa9L9jPtN2lP+22qON12RzFPUek7R6v81aTsUy7/ACpNcrL+mmBFvCcO+pmx9ELSpAcUnqWT/mvG4kDbj2jyGNWWwFtmPU7OL3/M2kXlcW29W44Vz7N9fWPLU859pwyB91PspHCu0xotir2yzobWpDbnWoBwXEBWAkgahMgbhvpA0Vxwkk7SffNBerQKJowpMKo7YkwASd1IC+JAG0gY78vM0+fs3VEtkEFvsmRBke1IOIkzgR+SfqRlMzenAJxJOBGGvKjPvlaipRKlKJKirEkqJJJOeJ14jjlTO1RDl538fDDjQJ8+flj8OI8+fh3CuB8+cPPAHQHSPh58x8a4Dz5/pXJOPn5T3z8uTmPPdHwPzqRzYP8A3dnGOC0nInI3spOzUOVIaPT9GNpk78ydRBy4/s50Zh1Tbi3koCgykA3hgC5KEyBGMXtWrKj2cQ2BsA3jInHMb8hG72jTtUK08I1x4YRHekbpzpHz7/OZHupZ0+e/LHXuVj+tSZT5788PeBxTTUADz38gfwndrrlDvOPvx2x+Ljqo0eOX5flPBWdFVl4/DySBxGVSCkednhA7kx+rRbcfo1/dT4upO0nVRkq/rs4HIclJ/ZOBC2J+jXnm2Nf66tmB7NGXShDQuieutLTSpCVqAUYI7MXlc4B76v3Sx0restlbGBUhRAylS+rQOCUhZ/a3Vn1kJS4ntK169xq39EGit592SSxZ3FJk/WU2ptGJyi8o8q53o7VC2qW8lx9agR192IxlQccmYyERG+mYFPrcAhlpqQVSt1yCFQpcIQklJIkIQDGrrCM5pkK5NOIopoxNdUBrHaeqcQ5E3FpVG2DO/wB1bBo63m1WV1KUpIUrO8R/i2dlRASlEZqI1ZZVjKxhWodG9Kt2dJStQSVpszgkfasrRJ763ima2Y9pI84VInAZxgNwid90R+IcKaOpBfWU+z1jkcLyo1bI1U74bpiN+d2MeKgd5rpiKSUe7D8tk8ydxoI8Yz19+fMK41x8xz1jX+0DxrtU78+W3ATzBrQFu5eA+WvuBoqgMJ8Y+PwA4UciOGGeHvAHeDxoADvHePin48akuLrlNnF1zjtRb2mmwYkq+6JHfrotSvLEKUNhPvoFU5bsq33rrbalLcPZQiVE8hr26q1Po70JsljZSu2JU5a1AlLRVICkyq61dMLUEiSoyBjsk8tts50doBxwXldhGcnAkbgchvPjUzozRCnezZ0wiYLqgSOCdaz4cKti+j3rDl5wQgQQykm6MYBcVms5CMPhSbvSZoOBhnUjNsSpRvFAaaSkZyD7IIjXHaHToG/6KbsqVgSp0oUVKOKsEnM/VTIiBrw1VnrDnZHAfDzhWhW1AaQ4lSZfKVhQvXgwkiQ2pQ9t7ASBgnWSYrNmFdkcPPGnYp0VecPJ5eNAlXmfPj366TUrDyf60ANWwcBXnl5y7tVHYBKoAk+fOP5UnZWFLUEpEk93E7qsti0T1YCUi+4rDDNR3bEjzJIFMSNaYUgLxV24JAyNwG73TmdtIKVly+GufcRwGZuFu0D6vY31LhTymyFqnstQL3VN49pWBvK5bTVJDnf53T7+VM4Q6l/nz8T4ztVRAvLw8MvyIjYmgK+7+nL3cTRQcd/y8e8HlnUiw8+GYjXvSZ/WoqlYedwwz94/lok4ao/ry1bp30DivPhnr7z8BIq3mPDujA/IngRkm/aYlvswpSVyc+ylaQBOrtnuoWnI8++Ynx5HO19F9HhKCoxLpyUPqjBMztJJ5ii8xRSn8O1MRkRVw9WNl0Q4Vn6S1FJMjEJSUkJ7ykftnZTR6xsu6UQ2rsNwFLASIJSFKAupA9qEg771K+lDSQU40yn2UpByIwiZg44lSh/tiud621Io7aYFKTQCurmgk0E11AakKs4VbdOKF5iP+Uss/wDQQKqLmRq7dK7GDZ7K5GSG05n2YUkDwFaxVVRpuDPx28cKfOnHHl+Uz+6mNwpJTN3wHDHiKO6YJG/Ec9YB/iVO811k0ySWfdzy33jHKOFGnPbznvxMcyKIcvMTHIT48aMqPf5gjP8AZSaUAbR4cNqfgrlRfOER4Ajx5UZwZznv+N6T3pHGgXv8ZnLeZ8OdSJ2h9bntnD7IwHdr5060FoVVqtDbDcBTiok5JABUpR3BIJ3xTQjz5891K2Z4oUFJJBxggkHEbRj541zvELam9GtaNbLVjbBdLZW6872rrYMFx0pxMqBCWklIJSokiCTHttdpS1ErdVgpxZBWoahgAEI2ISAkYYE41WuiukVPdZ1q1LIDRBK1E9gupAJmSARMGRjVgW9T48eNknpOFISFLUhIWCVJmBd7SbwAJUm8B2Yxwyzpiw4lpN2zBbYi6XlwHlJJJKWwJ9XQSScysziQaPa7SACVEADEk5DnVP0x0qKpSzIH29Z+79kb8+FdLJ9CXtWkmm+wVJTAy2chrqjIF5cTcSTgTkBOE0YJJpVDNYvK6LWmyBH1zvmDj8aV0PoV+1PJZYTeWcciAlIzUs/VSNvLOAUmbKpakoQkqUTCUpEkk6gPO3joOhdCrsCC6h4ofUAklCb/ALShDSEH/EUVAcSBEAVzyvqZNpZfQdqx2cQu+vAGEkKdWcBdGOEnWYAxNOtBaC9XSp15QDsfSKB7LKR/lt7V5yrVxpzY7Q8taHLQoKeCSOzdARmQkFOClDWsYEyBgATFaYvW09Qj6FhrtPOuAXAlstOX1XsCi8lyBjeKdg7PSW65Rp0mtfWsPuEhFnZaWhCQc3HW1IaQYm8vG+RqBmdZzVKsPO/l7qufSS2espDbIUGESlgL9ta3FAKedn/McUdfspwwkiqdoyyuPLShsAqUsNpk4EqwwVs75366X9iuv+cf6+NAD5w/p7vjVm0z0CeZQpSVIdSmSqPo1JCZMwsweAg6gKqgeH63cfMd/OnYOL/Ofj8+J50RxXnv4fHwwTS6DhPnzu+Vc4Dy8+cu7KraSWg7CXnQjUMVcB3Z5Za+VXu2OBtrIY4R+qMVxxF1v/dFRfRDRvVshZEKd7X7P1O8Y8xXadt4VKUmQCUyP1CQrvcv8kJqvEain9IS40+lyQC63eGRJBUtBJBykg8iDTfSFnut2dZ9p1tSyAIAT1im0YDKbhPPfR9MFdotl0DtL6ttCdQ7KW2wOUeNG6RWhK7S5cxbbIab+4yA0g8wm9xUa4lHChrhQ1AWgIoa41IRQrVNGOMvWOzJVdWoBAKTcUnGTiLxIImcU6qyyrB0XCxDv1WysHKQbgKNU4kq17acbpJ/pRodpDJWhtKClSfZEYFV04ZRiNVVW0Ky2DLZE6sLoH3QRwrQ+kdivNupTIkGBJ1doeIFZs45OOs8Z994/unjXYUBPu8I7444cKNq7/fugRzUKRBy4/LKMJ4Y0oNW3xz5meF00AM7Mscv/GBHAkbqAjZ4f+MDuPLYBPnXmNsme40Czt8Y/mn3A1IUPA+e/wCfHjSrF0qTOV4TGGE4wdWEkb5FRtGWqsb21pqNg0GizqWpClG92QDEJE3uePdjTfTGnUMDHFRySMzvOwb/AH1JOns8x7jWb6RcJecJMm+c9yikeAArp/TOAHSWlXHz2jCRkkZD5nefCm7bE+fPnfSxQB4+CrvuwoysMOPvA91AFS2PPnz3ihu+fPn4GKfj/FHurgMe7+KKUvfonttlYcedfcSh0hKGrxiAZU4QoiAT2BmDE6jjbtJ21LrxdSQoIvNtERAA7DiwRmpSr6b32EACLypxBx0iIJEjUY21pHRN0mxNE7XP+6s1zxm82viXFruG9E3cYGvcKrelNJrLVxxRDCVXrmtR+r1hBhd0+ynIYZwCJe0LNUfpQ8etCZwCZA3m9j4V2opha9KLWVCYScIGzLn+dM20XYgkRiNePOlB57qMB8PGaxoH7/SC0qb6tT7q0YdkrVHZMpiZETspoH5zmPOQxwojY+HjM+6jflVpC2i7E58flT7olopFqtDLK1BIdcCVSSITBJG4kAgHaRTM/L3VYugzKfWCqBIbMHZJSkxyJHOjLHXKjYNPttsWdTvVNm5dDYTCe0ohtsSmCEgkcgaxm0gDBPspECc4GU7zmd5NXbTjp6gicCgnn1lmRPG64sftGqS9nzrnj01US/0i6pS0sstIdEoNo+kU7gLpKbyyhtUSJSkHgcahEijOmXFn9dXvNCKC6K6KNHnuopqAtdXGgNSdVi6JPC44g5KWgd6kz4A1XBlUr0bV2lcUHxVTO004olIJ1pHiBNZVbWri1I+yojuJjzjxrUmlfRo+78TWadIR/enRvJ/dFdr0jG/j58Z+JpUKw8/GBHGRvpu2fZ3+cNnKlB7SRt+W2sgee78+QjvFADs8J/l+ZFFXgU7/ADnqoVDAb5zx99Sf/9k="/>
          <p:cNvSpPr>
            <a:spLocks noChangeAspect="1" noChangeArrowheads="1"/>
          </p:cNvSpPr>
          <p:nvPr/>
        </p:nvSpPr>
        <p:spPr bwMode="auto">
          <a:xfrm>
            <a:off x="63500" y="-630238"/>
            <a:ext cx="1857375" cy="12858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85801" y="1268760"/>
            <a:ext cx="37219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_________ will travel from home to _________Airport on the motorway.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24399" y="4221089"/>
            <a:ext cx="39505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 journey will take a long time.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12469" y="764703"/>
            <a:ext cx="3862462" cy="22346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2999381"/>
            <a:ext cx="3581400" cy="3162671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043608" y="1052736"/>
            <a:ext cx="33123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____________ will give our suite cases to the  airline staff.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We will show the airport officers our passports and travel documents.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4508" y="694755"/>
            <a:ext cx="3897972" cy="265804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59680" y="3765968"/>
            <a:ext cx="2824688" cy="1895280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51520" y="685800"/>
            <a:ext cx="34685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At the hotel ____________ will sleep in the hotel room.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60032" y="685800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__________ will have meals in the restaurant.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0455" y="4869160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828623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143" y="2425471"/>
            <a:ext cx="3386667" cy="2260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0086" y="2229167"/>
            <a:ext cx="3464362" cy="2395247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076056" y="908720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In the hotel </a:t>
            </a:r>
            <a:r>
              <a:rPr lang="en-GB" dirty="0">
                <a:latin typeface="Comic Sans MS" pitchFamily="66" charset="0"/>
              </a:rPr>
              <a:t>_________ </a:t>
            </a:r>
            <a:r>
              <a:rPr lang="en-GB" dirty="0" smtClean="0">
                <a:latin typeface="Comic Sans MS" pitchFamily="66" charset="0"/>
              </a:rPr>
              <a:t>will have to use the toilet to wee and to poo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27584" y="980728"/>
            <a:ext cx="36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In the hotel _________                                                    will have to wash in the bathroom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1" y="2659906"/>
            <a:ext cx="3172544" cy="3145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80495" y="2659906"/>
            <a:ext cx="2647890" cy="2952750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22531" name="AutoShape 3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2533" name="AutoShape 5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0938" y="2780012"/>
            <a:ext cx="2751803" cy="1669898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 bwMode="auto">
          <a:xfrm>
            <a:off x="5004048" y="1628800"/>
            <a:ext cx="3672408" cy="4104456"/>
          </a:xfrm>
          <a:prstGeom prst="line">
            <a:avLst/>
          </a:prstGeom>
          <a:solidFill>
            <a:schemeClr val="accent1"/>
          </a:solidFill>
          <a:ln w="1206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/>
          <p:nvPr/>
        </p:nvCxnSpPr>
        <p:spPr bwMode="auto">
          <a:xfrm flipH="1">
            <a:off x="5076056" y="1700808"/>
            <a:ext cx="3168352" cy="4176464"/>
          </a:xfrm>
          <a:prstGeom prst="line">
            <a:avLst/>
          </a:prstGeom>
          <a:solidFill>
            <a:schemeClr val="accent1"/>
          </a:solidFill>
          <a:ln w="1206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685800" y="1628800"/>
            <a:ext cx="381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__________ is in Barbados there will be no school.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462" y="3614961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22531" name="AutoShape 3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2533" name="AutoShape 5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971600" y="1412776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the holiday is finished __________ will travel back home.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67536" y="2022038"/>
            <a:ext cx="2952328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800" dirty="0" smtClean="0">
                <a:latin typeface="Comic Sans MS" panose="030F0702030302020204" pitchFamily="66" charset="0"/>
              </a:rPr>
              <a:t>Photo of home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8362" y="4664319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9504" y="3173812"/>
            <a:ext cx="3356472" cy="2559444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22531" name="AutoShape 3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2533" name="AutoShape 5" descr="data:image/jpeg;base64,/9j/4AAQSkZJRgABAQAAAQABAAD/2wCEAAkGBhMSERUUExQWFBUWGBgYFxgYGBoeHBocGBcYFxwZGhoYHSYhGx0jHBUcHy8gIycpLCwsGB4xNTAqNSYrLCkBCQoKDgwOFw8PGiwkHCQsKSwpLCwsLCwsLCwsLCwsLCksLCksKSksLCwsLCwsLCwsLCwsLCwsLCwsLCksLCwsLP/AABEIAMIBAwMBIgACEQEDEQH/xAAbAAACAwEBAQAAAAAAAAAAAAAEBQIDBgABB//EAEMQAAECBAMGAwYEBgECBQUAAAECEQADITEEEkEFIlFhcZETgaEGMrHB0fAUQlLhI2JygpLxFQeiFjNDssIXc4OT0v/EABkBAQEBAQEBAAAAAAAAAAAAAAEAAgMEBf/EACMRAQEBAAIDAAICAwEAAAAAAAABEQIhAxIxQVEEEzJh0SL/2gAMAwEAAhEDEQA/AMvNw0sqYqY8E07i8Fy92w3QLq1Gu6lq84UJxCE/nP8AYlvUh4tl7WTqFL5qVePc8OifxOV2lufy5n7+98orkYubmzLKEI1DBu9/WL5ElSi6EIGtcz06ARZicOVCqMwH6QT/AO/4iFnRkjaaGBQZZJoQXf1oe0WjbMtKgJqQ2uRXyZ/u8LcBgUFwZKknQm3UkGkNTsmg3MyeACVepb4xHa9O0JC1bi5pHRgfM1Bizx5RSAZqkKFmb1UkkxD/AIklW6rKOBCkjoQPjEV4WahnSG4JzK+KW9YjqxWIWkOFS1Ditdx2iCsdOLsmSeNQQO5+MeZ1CuU/3ZAPIMVHyEEyMq7S2W16gdwoEdoCXq2jOUcomS/6cgLcnSA8EzFZi2ZCV2YApd+of1gtez1EbyJY/wA365qiPcNg5gBNwP1zNP7kiIlsvDzQp1qSGsQQkjyJY+dYtnYSafemrIN2Uw8ygtBhnol3HQIJI+LRyttAsAkvoCnN9+sS6VYHELlpAQor4Aur1DdoLRiZ6mdDHosP5j5x5gp2Icq3MoNNzKR/kQ4hnLxYUASDmNmTmA/wqO8BB/gpqkuUlJtWYtQ6t+8U/wDAOxUlJUNSV9yAz94bmU6X1PEqp/k7QLiJKyA4QQKOcr9KoIi04DXstZU5nJSGbcZIbsa9S8dhdguoeHPUctTmmE+gUBBmIlhKSGlijhmowu5DecCypxICU4hyxssLLXswtxi0dCsQkyw7rVlcqYqD8ndu7x7h8UpSN1MwOLKKiz6uksGPCOwa1yxk8XxCWfxBpyY/KLZK1LSSlMtW9dKy1OSkFj0iQU7WCT4SpiXIcmnrnUR5Vis4uaogFUtVSxQQkkcw5eCVYcKXmzSidUEB3Daj6QFicVMVMISkJSP0LQT2ykwhCZ+JuVIUkBvcCmbyJH3SJL2jKBTZBFgkzR1cZGIPQRadnAHxBNnIam87V5EAdoKw0+QpQBmZlAVD36BjEleEx6lILb7M3uK7ObRWvGISyVoGY/mBQCl77hoRax43g6dgSKkpI/pPeh+MRmygobyczD3WqegMRLlInlZEpcqaAWdIFfQehEG+JiJafzhqvVXkQXFOI84okT5KPdQoF2NFBQ70PQ0hjNmFad1Si/FgRzDivwiSrD+0KVulYTKU73yv0cH5/RgVDKykKUNGSlT/AOPxhUqcobq8v9yAQee4xHaCBhwWbwwitlqHwA4xJWrackFsi/8AAx0caUzKPkpXrV49hLEy9mbrhKFcjTsaiOVIKPdQgc84btA0vaCU+9MCT+kAqHQuwghO2ZZGXJm/sAfzBpA5Wx5Im4hZZC0FvzBi3L3TSCFYeaSEzJiCdEAsT5C55UiI25KbKUrToUpqe4VClYZZMuWUEVBObMNQ5o0TNp2ET0pYoUE0ZiXDcqiPBi8SGSlK2OqlID+hf0irDbZnqZwEHizpPNnv5mIYjC4hZczSf6Q3oGaJb+lmIweIUr/zZiVD8oW/oj6RdgJs+W431DUqYAnmVCvYwrGyMpNVp5uGfm7Ad4Y4dCksPxAIs2fKR1ehEWKC1LXZG6+mdB+VfukUfiZxosSikXqg98rMItxUlOX+JOR0CiX/AMCB6RXgNkYeYd3MojWw6P8AWJqavV7SJlqysUpFHQhWXmGKw/VoOT7RygjMiahR4Mp+mUuT5N1gYbImCgkoY2AIDdTUxMezoy7ySg8lj0pWDI128R7UpWSCpKGtmls/QlRAi47eKSFMpQ/kDg/3W7QvnezhJZSppTRjmB9P3ihfsoUKI8Umlg+bsC/pFi2mcz2ilapGfQKCUnvX1irGe1h/KgHyB9QSIDkYJUsbqJs06pKSkeZUC8FDZqVWkFCj/Mf/AIhvWLItoT/xWr8xYaBLD/XYwMfaCWtRdM1RsHVmHakMpmyElgZRT/bQ+apgeOV7OB90s9jT5Xi6HZVi8WFIZWdA4BAqeZYepMLEIDukKLfmfK3aNQnYbUJWo6nKAO5qe0V4jYiXAqeRLfBoRgGVPCwAFBSuC1PXlut2YwThMbiELfwmOqiSXY2VxHVzBP8A4ZS26EPzdx3JgVewJ4oFJbUJJ9Rp5RHKcr9olFP8SSFtrLXZuLsR5vBicXKWkFKg5/JNY9s5+FIS4HYSjWYlLizFj3o/eCV7ASSCpBCWe+djwYB6xHsxVh5CUgqyy81yFZQf8VwNL2ThSSpyo23SCO/HzjsNspKUEyKGpKVlVdPcJDjrFYwqjUzEoe4ljMD/AGFLjqDEhqdmpSoFJLg031An9vusErxiyoDK+Yfpdm4qqCeoHUQFKISnIZwHDKBU6skk/CAx42bMjEEh7FFH4EAFvOInM7CzEstM4VqULls2jZiB6GA0bRElRCpgS5dgjj5Jp09Y7D4icACsOHbMgsOJSWVcgilNIJmoXMZUtYDWCglQ4sdX5hRiSGG2zLmKaWVZi7BSWH9pb4ERKZnALE0uXevNKw9OcU7Ww87w0jwZJVl3iSS54j9I5P5wvG0JqA68OOZlrD9lfF4iYfjJmoJP/wBpfyePYARt5AHvTUfyqlqJHVlNHkS1ncBMzn/0/wCxw3N7P0i7FYiVLTvzCf5WBPdrRn8RMSkAJD8yx/7RTu8VjHHUv5CLXG0ymbal2TLW2rs3YN6wTh8UlVphTSgyD0zE/GFaNovdL/fF4NRtsvuywer/ACMTJtgpyvdC3LVBSCr/ALS3pBa8OWzFJJsKAD/HOB6Rl5uOmEk0AvlB3eqmv5kxBG3prZfELcgB8BE1saIYxaFkeHMJsAUSwO5/eDU7QSf/AD2lqs6EpV3OXKPKMifaWbQDKeZS/wAS3pEMPtGaC7u5chTMfLTyaAzk203C4YpzKUpQ5D0ZKYWrm4VDES5p/p3fmDFOB2u5A8Hwz+pEwpPWukNjtBBusKPBnUT1AD/GJtXI21LIYDENokj5/UwZL2zLEusuakA0cEvx91VoolT5M/cIVT8pUAf8Qpz2imdgZAJySSP6gfoRARmG2jh1knMUjzT2JNos/EIWDvzSG94EFm/pIpGemY7ITlCX/lQSf8lv6QOra+J/nIFt1JHnSHBp6ZSy+WeKC5Cge5p6xbgZICiDiQV8EkA96loVbLx05RdOGTm/Ud3zoAIMXtYIKSpGdRNSjKW5En76QI3OMCQyiWFXt/3Fnj1GOQUOFpAJIcvdn4/CFk3bSFOQpJINiCSOToHq5gNW3lJ3siTxZJr1KiDFh1ocLhhkdaiRxBXrVmJVCqdsuSpai+dQsFKJf/IgCPUbZTMSzKlE65SAewU/aLsNjTLHvGa/PMQOQUB2aJdJAy2YoQktRsmfk2dLHvF+EWsptMfktFG4eGmnaA5s6aoulC0I/Mf4YpzpTo8QyylsrKKbuYNmfQhi3oYUMRnC/emMdFKSfil/KKDtmZmAS4NQ5CSNbs5824QCjESUf+usk2dIZ+pAFDxLQYiVNmIGVUmYlT0KMp6HKCPuhi6Boc6QFGWpFGcLUoAs4odFHXR+VYTtqIIyTQEKeniJcf5PXqIXYfFTpHvyd0UBSs24EkEEdY7E+1MqgXLUEk1CgFDqFEgtyYxLRmKRLSkBSUI4KdSpZ4MS7QvxU5SQVJShY1AmZ0Ho5BSeUPNlqwsxP8KYCLFAJI80n6R6vZMlJJBy8eB6hqdbw6cIsFtySsBBGQg+66hdnqCxsNRaCBIRnKkTJqeRU3kQosodRF6dg4VZch/6Tb5ntAmLw2HSlTImEB90ku36k5h8C3KJGCsWSMuZJPHxAhQ/pahPK0UjATVKLTT/AEzZaato7DuHirZ3s5JnyitC1FILVKXBZ2a/aK/wE2S6A0xIqylkEauDT0iIpSwPewZfXKhLeRePICM88Jw6TAR5EkGOhLJyDKyuQFBrmh6t84twkiWtJKUKcWoz+btChE5b/wAP0Dv1eDpGFmkuWe9TXsDGdcF8xYSGKcnIsX83gMzG92WVdbdh9YcyAojf00ACj2Yt5x5MxWUsJR8wkd8o+kKwnUlS6KSEgflTfyT9Y7/jx+lfmwg9GIU5IlIINN1av/jSDEIdq5OiBTm61aQHCVez5oplCQeF/WsTRsZV6+YH1hnnSVZfxGbzA9Irm7PCamY39Sh6Vi6OA17IcPmzEc2A71jpOGUksiYh75WzO3UERagYcHfK18hbuQBFhxIIaVKQBxUHPYfWJLZEiYS5kFxchSkp6uDSLZG3p0ssgp5gFaz/AO9h3iiXtaYii1rFGskDsYbIxClpfOtm/SivpFTAK9u4lShmWUcB4Tv11g/Dqnu4mTXNxlQ3lnU4ic3aQQAlSy+jMSOF0084ETilrCknOkGoJWH7mgHQCM6cHqllAJVOW5uFFNOlPnAhmJSQVTZ5JFgSzaHdakLJeEQSQd8vUvS+qtYYf8uE7iUhgGcFT3dyXv0Ag0jF7LJOaVMZw5IZ/PMqOkYRTD+KOB3UufNIiWy8apSgpK0KL5Wpc0BNC4eLsXtLxApBypIKnypqNGNaVq44wTyS3I3y8d4zasRhJZU38MkBzWtRQ5T8o8m4dUtSk+GFDVQb0CZb9jC1Wy0lGdBIUC5Z3Hlw5jjHkrxjaY7NcV9flGtrCybLkjeZaWP5krPxKWivD7Tz5k+Kkp0SpIR5JVvevG0FJVPloUC6vEBdiKVFUvY0A5hx0SzlFFSM4NiRysS5HB02il0Xpf8AjMOTkVLWDb3klzpZm84MwU9UsAyJhmIBYyTewJZLZk9WvCOYnxEumUkNcy3ceTwRhsSrPmWnOkpyMeITlBLMQXGbrqaxoa2Mna8tSAoKLUCwpJOU/pUwcDmzQDjtnylJziW/9JcdXGnUCF+Emk/mGYUCiwV/Sqz8nMMMDMdWRSUpI4FSO4JavEQnSNU2ZIWSiUEkhgpL8XrooUFCNIYYb2uC91by1UBJTmlnmQA6K8AfKDcQiehTFDJBocyinzqRFOLM5wRJlg1dgWV/db4RJ7jpc8Jzy5ctaVBxlLuOI0I8oXYT2vMo5ZkvLxADEeVO0MsD7RgFKJkvwy9089QLeveLcbMQsscij/MmvQuK9aRFZs3bstankzBmUKoYDMNQygCe5hoqeJgyJUULH5XIPxHcRmJ3s/Juyka1cDyKCYYJ2OpaElE1Ry0CgQrmzlrcYDF69mTnpPA5FvnWOgaZs3FvScSOiY6Fp87XMWijsOAP0j1Hiqrmyp50+MWr22dEJfiU/IfWCJGJWSMyJRfiGJ+cZcMLzID7rqV6fUxP+KKGx0P0EOp2JRlZQSjo3xYn0EDCegDcQ/E2HchzEsDy8LOHuFT8Ej4mLRJmqLKzq6rA9T8oKTtHTdZrBLep+Ig3Z/hrCnmS0EVVnJBNQKOC9+MFsjUmlP4cpG5LAV+oklvM7vrBWGxKln8hOuVIUfPN8jBk7aMgApSM5dwWpq13IHIjtFH4pbMlISKk5QK2u33WD2OC8OZyw6pQKX1YD+pyaHyiZ2agl1JD8ElIfqSB8YDw+z505MxaC/hpzZSalIuw5cIok7OmzF6gUKlKNACMznyLiDTn+jtGDy7qJOV/zG7c2D9oKZJQA+RQocygXq925WL2jO4sKTu+LnFGKStm4ClbgdoJm4iXNbMoslIFVEe6GIALi9bjvEdFZmLLYjiFO/QJApA81MjM5Jc2ofnFE7Z6cysqhkFQSDUebwXs7Zi5ooAUuzk36Mpo1sjOW9LUb6TlTQUpoeJaoHSAdo7IWUKKSxKS7njcjk0FJSR72bJ+lzppXSCxtI5SlCQXGXerelQXbtHPlXfx8NsZfZuHVK3pRIUElV/eZ6HqH7wxxs/Oy1Sy6gFPxGUcuINecPPZ72cmS5iJkyU6HZSS9lDhqC/oXjQ+0mwJZG4RLLPlNi9GqCRZ9Y8/i5T37e7+Xw3hPVg8DiQKZlp5Xb4Q3wU0ELQVXZjV+7ngIqxGwFpAcU0dXwoBFK9kK501Sym6sr5R7Hy8sMsFJmIUQzkg0csWL0NwfrThFEvD5wUOADUJUUkjvoOI+MdgTlSQtRoHSSGAPx8284HVtMpO8qXND7rbx7tCAWK2UqWrMgZCLFFQfvhBmDkzV1UcwNWA9Ck29I9k+0KV0UQK/mUzelXpXrBWNxy0p3ZaZkrUhT9DmR7p7wyoPNwcoKBzJBNGUspPQ3Hd+sXztmKSz52FrKDHRx9IATsqVigpUoq8RnyKOgvUC3OAUIxElWV1IKahuHzEIPsHiAlRSiY9HVKWksW0HPpDLZk2RNWFoUZS03Q9/LURmkgz1BQUlEzh7rniDZ+VIB2oJiF5lBSJiTXRyNesR1pNq7FWpRKMkwXDX7awJKlTKImSXFh7wI6VhUfaWcpiVKBF2ND1Bi+X7ZzUEZv4g8w44HT084DpoMNMk3CzL1SSVAdHf5QTg5MqYSqWpSDq7juHbzvFuF27KnIeUVBTVQ4Hpr5QvmYpSyUkTJZH6VKfqKv5NEYcIXPaiwRxZJ9XjoVS8epAy/iRT9ct1calSHjou2tYmWsAbpGbsB3qekTkyJiwtWZ0pDlmFy3nU6wNJxQQd1IexzVvSGUrHJCSGBBAsB111q0YtcsV4GQtZZOYg2SCSSQ3VjX4xCZgybmo1JJ8q/GChij+Wj13bxVNVluCesWDpHDYFt4septB2HXLyqZIKgL3dzW9R1EJVz1EtD/2fwLpmrIChlys9asXH+PA/OKtcXkmfbKhMO8B4YWFssBKQVMBV75WA1s/raFyQGypodefIapp1fjDbZKVEhGV3GUcal2Hb1gtbgiftZZCsoIz+8GsHdgoubAAmjsIGRgFzEFeZKQ+UJKmdgKhIqWpWGczAeFdgRR9TpTl1rVoIQiUrXKaAO5J4vYH0qfKOexvLfr537RbQTKm+GkFeRsyy4zPWidABTvD1ex0qwiZ8pSVBjnbNuHdN1MC40Y1a+lPtt7MZFieVIIyhJDl3BYaVoRS4ENfY3AmfhZ0oTAi2ZwooSApKkln5qHEXjlfJl+vVx8M5cL0zcrDu5DCzOaAc2qTXlaDpOMVKQEhYYsRTX748Il+H8IqC05iFEUG64LUbg1KG8WT9hLUsqLJRm3czPx93XypW8d915MwGrFbpLOcwBqaEgmwPEHRoZ7LxSSl2AWGu4eoArbXXSJ7MwKCZuclYynKg0Ci4YFqUv5QRPwiwMyQlKVgApdAI13RQ5SOD8y8F5WdGcdumGE20smpyqe4NBpTnq8X7XmJKQ65hKAClVC4Jprav3aFq8PlCXWHIoB2FfK0MZaSZWZRFwlA5CtRrp5NyjlMnyOnPb9tBEfw8ueigOGtKOKF6V17wnx+ycpYTCVs6RlYm9KVehpy5wTj8T4mJypDOUggMGJ5Wu/2IJx6ZSUlluUqZK2bMlKnDv7qqOFC9o1L63Bc5zfyxM1ShXMQSXBc/SJ/i15RcvzfTnzPD9nE/Z2ZJLgauDuk1Yml6/GEXs5tlEvEgTUgylFi6Xbgf2jty5escOPjvKuxWHcJLp3uAoBxJ5G4b6QNhMauUSUKKX4Ei0an2gwMtSlKw6FJlq30ihSkK/KmxACge4Glc8vD0f6uIeN2axy4+twz2R7RpDidrZYG8OYKR8R5xqv+RQsJStaFON0ncUxsQ9COkfPUpD1EMJCTkyEBSdAagHlwPRo1FK06tlyipSVslxQmh8iKHzi2ZsdeUJUROlaH8yehqD0eMrgttrk7qk+JL/Qolh/SdIZYP2ql2LoHMO3mD8odOrcX7IEVlkKF2JYjvCyf7PzT+T5GNaZYWh0KCrb40eocPWEWLRiULdSRMS9wPpEcASPZuapClJcGW2bMCGcsGVbu0diNkTFAFRWnnUp+o9Y2+zNr4NcshKZgWQykqU+X+ZmD9oQbV2P4ZKwslBOia+TgfEQS61hfJXMCQBi2bjm+YjyA5k/Dv7y//wBY/wD7j2FE8rZpKqkX+7wTNCdAyUitfePHi2gETm4wZUtqSav/AKiMiQ5csDz/ANxzc0ZeIUBuhh98Y8ngk73fSCJ8lixDDpF8uQ4pbgTGhgHD4QExo9jzAndbcJ3hxt9IVeEUjjyA+ZiUjaTFssFMuNUMBh2opQIJYsKjQEaNxhtstMpJExRVu2BFH8uBrGOkbTVDFG0yAnM4It9Y52Os5w9xkxwOTtegfn8uMCoWlBzK56vVr9HhecQVWL8YDViFVBDwerXttEJwKtoTZgK0gSkFaQTcAacSRr9I0uyMZJwmFWJScyloZWtWLFWmsZPE4wIScst1KHvE9NRezMYtw65nhitOVL30jz3x+17e7+714ZIunomTSCQeajShpcaRKekpCQ6VBO7Yg1qfeDmpIrwi7Z+zjMSo58uUOxuqrAAPePdi4Tx5mVBGcBwVEgE9e/1jvOnjvaK5zgboonKAEhIY3el94sS8WS8GlWRIfMBvPWrlmewZucV4XHIE0pMvOXIDOxLgDMONSL6BxeLZc5K5qiXGYEEAkkqJZwSKF+NBFRxvaufgsigbh+I0+EMZWKQUkEFw2WwYlgaM54tyhXPmHJkYEgmgFRlvWL8FMAZCko0Lq0roXcu3HW0ZbuJYf2fdSVUCCSrMTrfqapYF70hRikhK1AsEu4CjodHHPhzjS7cxDTGTWWUjw2tlamV9ASrjV4QY6VKIS0tlJeod1HR+HlGpv1i58haEgGkwM2cgGgym1al3Zh8nhdJ2dInTW8LKXcZFs9bFJBYm2ggyRh8/iKKSSASGoNd1tX5cI7YiEpUFqol3c8RW17s9PhHl8svLv/r28PDwydn23JUxCUCRJRklAeJvAkFQACVPvADLcNVRjKr23NQo7oYkbq0uR/K7A/Yja4XZKlrM11KlTU3ABd1BwoWcN8CID9ofZlBJyg6kEMRm/SW93oXNNY7fx8nH1eb+T4/Xl0QLQmdLVNQnLkKQtLuRmdlJ4gsRy7RTh5SDyPEc7OLiC9iyVpnpZIWmYFhSSKFKE5lAEkJfW9CE2pA8/Z6VkqQMvGhcHgocOcevjXkse4nBGr/CEs+QRpDnCeInR2uCb9DDPDYaVMfMkp6j4EX7RqpmcFjFpoHBYM1Kc+N9YZYH2kmyjvAsdR8waGC5nswoLeUtJB51i6XsFYpM7t8wIDiWH2+hanKSDfOlJDdb96Qxw+33BQph1fKfmPLtC7EbCKUuC/AwtmzU2XuniLQtQ9/ASlV8F34KS3xjoUStrlICQosI6Is2C7U90NS325iuatUbbbPsqnIcThVeNJuR+aX1AFR/N3jMK8NRdyOX2I5S6xy42XsCnErP+z9Yuw2LUOA5h4uMuWNfv4xGbNQ1AD98BCxRatpy6brni/yiRxW6+U1PlC4TybADoPrEwtWhJ84hppI2ipIoAPIP3NYmieonjCyVPGorF/44kM8C09kTt0AqS3Xy4fGGEjC5gpSk5mFADUvq6WsC9btGVl4hu8MsFOav3fWMWO3HkLnyEkhszahV/S8WGYtGVHhtm93MDvA2YmjPwiyXjkMl0ggGtDVxx0DjWAcXjlqZJUQAzBm5PW1Ot4xOLrecw0ws1ctKjuuWBsbvSmjA94aezWEImBaUqbJnBYtnQoqKB5AV4xl8LjVpS2Zg9AT5fs8PML7RrKMqFKSUjipiFXo9ibtGs1n2iiQiZlm2BmNnYVqbAF9dRxrHS5olMhJBJIJpqLClyHMUSdoPM/iuqhD1tommn20FY0gh0gMKse2gEasEvSspCWKrXoLXBiqeQzEB0ZctWcKehN+B7wNL2jUhRA0P3raKMfOSpClVRZgKgOaAP14xmT9m3ocrb01WWXNRmbdSGoz2/wBRDGYAMCXlquku9AalnozcoR4DHBJLqOVqirE6WseekNMTtQTpSVlCTkGQqL5lFTkKVlIqAm483eOnXxiX8mWxcMJcqapaSspCikpU4BYpCr7wSqpAe8KsHsfxSSszpi1MUqSks9yCFAE01EdsrDGYrICanMU5gxDO4r7zaa2vSNbsPF5JcweIWKRQFn0ZwHBFwQ1jeOPLjdejjy6DyNmGWgIBU5qxprw0tUcoU4jFKlFvcJrahq9eI9IdGZnASmh4nWpIOYmoL8Yym3J04FUtalDKapzkilLO2kPCZcHkvWmeNxIWQrIEZiVBnCdMxSNebPRukCHbIQcygOSkNVqVFwafdITSMcoUJzJb3VOw6AEAGl4Yz5OdO6p1MnMCQkAGgLqNQGvpQFqR2jz7rp3tBKURQg8cqfUgerQPM9oBmAYkCptwdtekB4nZxYhiFJYkEMah+HCsBDCqzAgQ9s622N9qsOZIAooKBSyA+VvMe85IcGthC2V7VJPvLV/gITYTD5wpBAzNu6Pa3GAVYMhTEEGKTJ0bdbjCe0aFbqZiS+iksfVxFuIwEtYZScq+Gh6VjBnDERp/ZieZp8LxA7EhK7Fg+UE2LClodz61ElbCQ9yPIx0fRP8A6bZmImlLgFq0cWjoz/ZxdPSvjewvaOdhVhUtZbVOh4xp8VsPDbTQZuFKZOJuqSSyFn+XRCj2PK8YX8IWvF2FmKlELSvKoWb5xzsE5y9cleK2dMlLUiYlSVpLFBBcHnwinIRcNG8wvtLh9oIEnG/w5oDS56RUcj+pPI+TRmdvey83CLHibyFVRNTVCxyOh/lNfjFK5c/HZ3+CxOJrQUi3xSYiqSm+Z49lrAoQ4jbk4Ek3i+Wg6RFKA/Lt8YmmfoCBEFgSRBaMWoJa3GlfXppFBn7oqQTzp9/WK1yy1TEfnwejGDj98+JimbiNXeAxShj0GtgPvnEvamWGxYN0h/u73g5e11yVIISkovlopJBFjRnalrwhlFiz1JHE/wC4rnTC4BOrffCM43OfR1/zywc2UZejt9f9RNG3lTKENSjfCEChQmwiWFxQBDP+/EVjQ9qZTJiXzKc14x5MxIIIa7UPXh5fGPZe3mdMxAUONH6ikWbOTLnKKEAFRBIfMwABJcBywFT0Pk1qX9F+YAksRdjehIaho1+8HzMZkwyZZDjxFLQrQgpSk87pPaIyJE0TDLIOVSFKTmdsqHWSk/8A4ylxzgKTLKgoPvJrU3BLa6gnR/nGTDHZYMwnwgSpKSohtLFq1v8AbQ52ZtBSltlCGCQouohVQHOYlizmhq0ZDA4lcpaZqCAUKBFfkC/aNRtnaKBKlTEy0gTpYKcpIyrQMi3qQrecsWuDqXG5yaDC7clJlqzpTLmg7q1JUQ6RVAZ0v1AtaFuOnpXvFKVOLtfnShq8BKxqfwaQtVFkMhPFJU6lOd071mqD1hL4SAaLPl/uNSfkXk0sjDYES/4yWmfpTMYtZ6Asp33S1BEJs+WEZUICZZ94pWSpQBcZioGxrQB4zk2cUsQSr+oAi3rACppFiR0MOYz7NL+IlO3iFR4kGnQ/tFuKmS5ZAVkVYuk8Rb3RWtYySpxNy/WPTiHACqtGtGtSZEqYxSWPAkd3p6RDFF0kKBUpOp94Di+ojNy1tYsPOGWD2wqWGOWYlmvUA6dOUOrVYxQO6oebQPPllBceRh8rBSpqM8sZeJFWPMaQvXLWihAIi+tRoMF/1TmJlpSvxCoBiUqAFKCjUo0dGVVhkk3bqPpHsc/R09qUIxpsxAj3xR/uPJeAUXMeHDF6sPvlGXGoG9aRpvZ/2wVKSZM9In4dVFIXXzHAjQio0jOKSBxtTy6xFS3grXHneLX7W9jUGWcRglGdIupF5kscwPeSP1CvEaxmFrSk0Y84I2LtybhViZJWUkVbj1jSzsLhdqDNKy4bF3Ug0lzDy/Qo8RQ6gXg2w3hOU3iyYxBIr6vE5GDUpyGFCezR5jdmqw6yicFJWk1QQ3n052MdKxCDcKHT7pG9cc/a1RmJDNpy7x0lJIO8Oh/eL0TJZQDXdooHrQiuvSjRV4qHcKbkf3hVjirSvJq0j2ZkFjmUWIawu/Ph6xApd2IPSPEyVM4bq8TKQXSoiCpqX1PURNONUm6Unm30iKtoA3SO37wpZIxJqHSOSrViKpCibOOUQTMQT7tep/eK1pGhiQlezLF2gnAJlozgF5jMl6Av7zHQtQf1GKvZ/aARNl+JvS81eIFi3Ch+7x4tlkpUoEB2PzLaRfW/glYKpaXJOQMlzYO+W9qktS5gCXPAUDZj5M5Job8qxYla0UVVIp5Grv1J7xVOlpdxUcm+Rhs0SvJ680xRcuXJrcs5vDTYyEzpE2XMJAlIVNlsmuY5QQT+ndHSpHNPNJd6XewEMNjTSFrl5glM2WpJJZqNMDc3QB5xmxqXsKkqlkZhuqqOBFqGPZiU3tE0lk5DUAkhxY8Oh+MSTLBSWryjcgVplqyuKiKyIlKxJQdW1/0YvKkLtf1/eJA/CrSIq5wTJnpBqR2jycA4bXiQ0WIEVNEwql/KJmTmqB2ivKUnlBhE4LaK5SsyfMGoPIjUcoZf8ulbEDKWqnT+3lyhWACIrmS2tC1Kb/8AIp1QCfP5GOhWMQfsR0WnQ8zHOlIrQMbD5f71ilU8G7949RhTr2ePAhJdqHmY5CrUysw3a8ibRFRPAxS/OLRND2z+ZiFVhTRPxSDmSSCNdYmtSbFJHr2jnow15Hr+8FPHq61Oz/aqTikCRtAZmpLnp9+X56jik06Xhdt32am4XeB8SSv3JyHym9FD8quRvo4hGlIq1Rr9Yd7B9q5mGBSR4klVFIXUEaiM/G948/v0rmyVAB3Zv3+cVmWeojb7U2anHJ8bBH3UgLw499LC6P1D+W40ewx6ia71jYuCPI9I3LK48+F41QhB6RbMkFLGrHVmihU5XExZJxqgGdwdDaFzWKBB/eILLxycQKuKdbRHxeUKQVFqZWYc7RFw0ciextEkkYcjVoIw01GbfoeIqOkVz5yXdFud4rcGtusJPpqvwylywpK0qSx91QYsaEOx5ivqIVMm441HziMuZR/eGvKIompzUp1hOpZHernSOQLOCALsP9RKbh1pY6HUW7xV4xeICwtxW9jzESwrhTcdOPSIyFg0LNygpWHSE5nzZSDcA3p18o0Y6fs7OMyNLjhC78MpJeGh22gzFKCSgqJNLAlzlAGj9o8lbWSVbyGHED4iBosmYY3AjxI4iNKEJUncUwOmh+kBzdmK18iPnCiBQKTQxMYgm8NJmyxRzlPMFu4itezkjUnoPrAUMLKCg4vqIIRgByA1eApOMVLVugedfSCZeMUpQJat2iMWHZXMR5G9l/8ATAzEpXLnKCFpSoAy1PUA/lcX4GPYPaOv9dZba3/Tt8y8DME0JvJWwmJ1obL9D1jGzJahvEKS7sTq1w4o/KNZMmmcndWZc0BgsFnH6Vfy18jygHCzmT4GIQ6QajUEfmSdFc7EFjHnldOXin4ZhM0xaJ/Ln9vDTaOz5cpfuKyqcy1u6VDhWqSNQajoxNMrZ8sgOpiXdxQc6VMPs5Xx0CJb+6W+UFiSuiiopGhHybpEimWleVJUasVZWavAm79IHxs1JWcmZnLZjvM9H8otFmREhILO44h2+sGzp8qoQCE86izE1rW7QrSYJKWSzMTUHiDRr8uHGFzEyNomUsLlKKCkhiC3cRp5mOk7SQQtIl4xqLSGE4j8qxbOdFcaHlhwWMEScRlUCksQXBH3SKunDlv/AJvxZjcNlIavkxGjHnT1gcCDsTjkrUToSSxuOURE6VlAN+T/AEjThYDSI5SoNkSJaiWP35x7iMAxaEYBSY8pBE2SAAB59YHMSWAiOeKo9EQF4bFZSXAIIYjj9IsUJSrKKTwV9RAKRHFMOkfLlqT7pp1pF8pSVqZQAJsdH0txNIUpi6WvlDqTnylJJo3wgrC7XUJRlFsubOeLgZQx4VtEF4g6gwNNrVvOI6I8VGV65n8mo3MG/K0QE7mYDMxoswc1OcBRypOvCLWsFeOoWJB5GLsPt1YLKqOlYBWsWilR84dUa1OPzodNxdxFCsXxI6M32YUbM2jkUHtr05w/2PsJWLmGXLbMxKSSGLB7mz/GLZGpNKpuHBBKTa4cfZgeViyg/EUYwRtDBrw8woWFIUksQdPKBVFz9IfqzDyR7WzEpATOmoAskKLDoxjozpTHQN+9NMEYP20NzDnUpWCdaLAFeUdHR5b9ez8RRLD4XEA1AEtQfQ5wnMOBYs/CFcsOhT13Xjo6Jnl+SuYWUfP4xFdzHR0ajzcviKIsCi0dHQxyezS9TUxDSOjoq1w/LkmkeGOjo1HOpAw52SolJcuzM+kex0a4hVi7mAFx5HQ1Ix6mPI6MqrBHpjo6NQIpiRUY9joiZyS+Gc1IVR4X6mOjo0Q+I0iiPI6MVpbMsI8SY6OhKWsfRv8Ao2o/i1B6GUtxobaR0dGb8b8f+UMv+qiQZWEUQ6lSzmUbn3bm5j5ki8eR0a4unkezvePWOjo6NOL/2Q=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0" y="1772816"/>
            <a:ext cx="381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latin typeface="Comic Sans MS" pitchFamily="66" charset="0"/>
              </a:rPr>
              <a:t>When __________ is back at home he will be going to school.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6442" y="3785321"/>
            <a:ext cx="15906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2060848"/>
            <a:ext cx="3816424" cy="2808312"/>
          </a:xfrm>
          <a:prstGeom prst="rect">
            <a:avLst/>
          </a:prstGeom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619672" y="609600"/>
            <a:ext cx="547260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Comic Sans MS" pitchFamily="66" charset="0"/>
              </a:rPr>
              <a:t>Created </a:t>
            </a:r>
            <a:r>
              <a:rPr lang="en-US" b="1" dirty="0" smtClean="0">
                <a:latin typeface="Comic Sans MS" pitchFamily="66" charset="0"/>
              </a:rPr>
              <a:t>by</a:t>
            </a:r>
            <a:r>
              <a:rPr lang="en-US" b="1" dirty="0">
                <a:latin typeface="Comic Sans MS" pitchFamily="66" charset="0"/>
              </a:rPr>
              <a:t> </a:t>
            </a:r>
            <a:r>
              <a:rPr lang="en-US" b="1" dirty="0" smtClean="0">
                <a:latin typeface="Comic Sans MS" pitchFamily="66" charset="0"/>
              </a:rPr>
              <a:t>the</a:t>
            </a:r>
            <a:endParaRPr lang="en-US" dirty="0">
              <a:latin typeface="Comic Sans MS" pitchFamily="66" charset="0"/>
            </a:endParaRPr>
          </a:p>
          <a:p>
            <a:pPr algn="ctr"/>
            <a:r>
              <a:rPr lang="en-US" b="1" dirty="0" err="1" smtClean="0">
                <a:latin typeface="Comic Sans MS" pitchFamily="66" charset="0"/>
              </a:rPr>
              <a:t>SENDCo</a:t>
            </a:r>
            <a:r>
              <a:rPr lang="en-US" b="1" dirty="0" smtClean="0">
                <a:latin typeface="Comic Sans MS" pitchFamily="66" charset="0"/>
              </a:rPr>
              <a:t> </a:t>
            </a:r>
            <a:endParaRPr lang="en-US" sz="36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sica Menu Pop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2964</TotalTime>
  <Words>155</Words>
  <Application>Microsoft Office PowerPoint</Application>
  <PresentationFormat>On-screen Show (4:3)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Times New Roman</vt:lpstr>
      <vt:lpstr>Comic Sans MS</vt:lpstr>
      <vt:lpstr>Blank Presentation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Priory Woods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Ian Bean</dc:creator>
  <cp:lastModifiedBy>acardigan</cp:lastModifiedBy>
  <cp:revision>151</cp:revision>
  <dcterms:created xsi:type="dcterms:W3CDTF">2000-11-21T12:13:16Z</dcterms:created>
  <dcterms:modified xsi:type="dcterms:W3CDTF">2020-06-24T08:40:18Z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Type">
    <vt:i4>2</vt:i4>
  </property>
  <property fmtid="{D5CDD505-2E9C-101B-9397-08002B2CF9AE}" pid="3" name="GraphicType">
    <vt:i4>3</vt:i4>
  </property>
  <property fmtid="{D5CDD505-2E9C-101B-9397-08002B2CF9AE}" pid="4" name="Compression">
    <vt:i4>100</vt:i4>
  </property>
  <property fmtid="{D5CDD505-2E9C-101B-9397-08002B2CF9AE}" pid="5" name="ScreenSize">
    <vt:i4>2</vt:i4>
  </property>
  <property fmtid="{D5CDD505-2E9C-101B-9397-08002B2CF9AE}" pid="6" name="ScreenUsage">
    <vt:i4>3</vt:i4>
  </property>
  <property fmtid="{D5CDD505-2E9C-101B-9397-08002B2CF9AE}" pid="7" name="MailAddress">
    <vt:lpwstr>ian.priorywoods@virginnet.co.uk</vt:lpwstr>
  </property>
  <property fmtid="{D5CDD505-2E9C-101B-9397-08002B2CF9AE}" pid="8" name="HomePage">
    <vt:lpwstr>http://freespeace.virginnet.co.uk/ian.priorywoods/index.html</vt:lpwstr>
  </property>
  <property fmtid="{D5CDD505-2E9C-101B-9397-08002B2CF9AE}" pid="9" name="Other">
    <vt:lpwstr/>
  </property>
  <property fmtid="{D5CDD505-2E9C-101B-9397-08002B2CF9AE}" pid="10" name="DownloadOriginal">
    <vt:bool>false</vt:bool>
  </property>
  <property fmtid="{D5CDD505-2E9C-101B-9397-08002B2CF9AE}" pid="11" name="DownloadIEButton">
    <vt:bool>false</vt:bool>
  </property>
  <property fmtid="{D5CDD505-2E9C-101B-9397-08002B2CF9AE}" pid="12" name="UseBrowserColor">
    <vt:bool>true</vt:bool>
  </property>
  <property fmtid="{D5CDD505-2E9C-101B-9397-08002B2CF9AE}" pid="13" name="BackColor">
    <vt:i4>15132390</vt:i4>
  </property>
  <property fmtid="{D5CDD505-2E9C-101B-9397-08002B2CF9AE}" pid="14" name="TextColor">
    <vt:i4>0</vt:i4>
  </property>
  <property fmtid="{D5CDD505-2E9C-101B-9397-08002B2CF9AE}" pid="15" name="LinkColor">
    <vt:i4>16711782</vt:i4>
  </property>
  <property fmtid="{D5CDD505-2E9C-101B-9397-08002B2CF9AE}" pid="16" name="VisitedColor">
    <vt:i4>10040268</vt:i4>
  </property>
  <property fmtid="{D5CDD505-2E9C-101B-9397-08002B2CF9AE}" pid="17" name="TransparentButton">
    <vt:i4>0</vt:i4>
  </property>
  <property fmtid="{D5CDD505-2E9C-101B-9397-08002B2CF9AE}" pid="18" name="ButtonType">
    <vt:i4>2</vt:i4>
  </property>
  <property fmtid="{D5CDD505-2E9C-101B-9397-08002B2CF9AE}" pid="19" name="ShowNotes">
    <vt:bool>false</vt:bool>
  </property>
  <property fmtid="{D5CDD505-2E9C-101B-9397-08002B2CF9AE}" pid="20" name="NavBtnPos">
    <vt:i4>3</vt:i4>
  </property>
  <property fmtid="{D5CDD505-2E9C-101B-9397-08002B2CF9AE}" pid="21" name="OutputDir">
    <vt:lpwstr>C:\temp\Powertest</vt:lpwstr>
  </property>
</Properties>
</file>