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2795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Partnership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1656535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Geography</a:t>
                      </a:r>
                      <a:r>
                        <a:rPr lang="en-GB" b="1" baseline="0" dirty="0" smtClean="0"/>
                        <a:t>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Orienteering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Autumn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965107"/>
              </p:ext>
            </p:extLst>
          </p:nvPr>
        </p:nvGraphicFramePr>
        <p:xfrm>
          <a:off x="100209" y="5754114"/>
          <a:ext cx="3166040" cy="40673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604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855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70191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08741"/>
              </p:ext>
            </p:extLst>
          </p:nvPr>
        </p:nvGraphicFramePr>
        <p:xfrm>
          <a:off x="3385226" y="1067313"/>
          <a:ext cx="3316199" cy="45547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255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33649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Map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diagrammatic</a:t>
                      </a:r>
                      <a:r>
                        <a:rPr lang="en-GB" sz="1100" baseline="0" dirty="0" smtClean="0"/>
                        <a:t> representation of an area showing physical features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Aerial</a:t>
                      </a:r>
                      <a:r>
                        <a:rPr lang="en-GB" baseline="0" dirty="0" smtClean="0"/>
                        <a:t> Photo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 smtClean="0"/>
                        <a:t>A photo taken from the air/ above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Key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Explains</a:t>
                      </a:r>
                      <a:r>
                        <a:rPr lang="en-GB" sz="1100" baseline="0" dirty="0" smtClean="0"/>
                        <a:t> the meanings of symbols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Plan view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2D</a:t>
                      </a:r>
                      <a:r>
                        <a:rPr lang="en-GB" sz="1100" baseline="0" dirty="0" smtClean="0"/>
                        <a:t> representation of a 3D object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Symbol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mark</a:t>
                      </a:r>
                      <a:r>
                        <a:rPr lang="en-GB" sz="1100" baseline="0" dirty="0" smtClean="0"/>
                        <a:t> or drawing used to represent an object or area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Route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way from getting from a starting</a:t>
                      </a:r>
                      <a:r>
                        <a:rPr lang="en-GB" sz="1100" baseline="0" dirty="0" smtClean="0"/>
                        <a:t> point to a destination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Near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short</a:t>
                      </a:r>
                      <a:r>
                        <a:rPr lang="en-GB" sz="1100" baseline="0" dirty="0" smtClean="0"/>
                        <a:t> distance away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Far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large</a:t>
                      </a:r>
                      <a:r>
                        <a:rPr lang="en-GB" sz="1100" baseline="0" dirty="0" smtClean="0"/>
                        <a:t> distance away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9329593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place where something is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Orienteer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To</a:t>
                      </a:r>
                      <a:r>
                        <a:rPr lang="en-GB" sz="1100" baseline="0" dirty="0" smtClean="0"/>
                        <a:t> find your way across areas using a map.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2778261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979" y="7441316"/>
            <a:ext cx="1603025" cy="2242326"/>
          </a:xfrm>
          <a:prstGeom prst="rect">
            <a:avLst/>
          </a:prstGeom>
        </p:spPr>
      </p:pic>
      <p:pic>
        <p:nvPicPr>
          <p:cNvPr id="2" name="Picture 2" descr="Image result for NES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16" y="6110741"/>
            <a:ext cx="1556806" cy="150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20239"/>
              </p:ext>
            </p:extLst>
          </p:nvPr>
        </p:nvGraphicFramePr>
        <p:xfrm>
          <a:off x="100209" y="1072199"/>
          <a:ext cx="3155795" cy="4544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293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3498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Directions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4 key compass directions:</a:t>
                      </a:r>
                    </a:p>
                    <a:p>
                      <a:pPr algn="ctr"/>
                      <a:r>
                        <a:rPr lang="en-GB" sz="1100" dirty="0" smtClean="0"/>
                        <a:t>North,</a:t>
                      </a:r>
                      <a:r>
                        <a:rPr lang="en-GB" sz="1100" baseline="0" dirty="0" smtClean="0"/>
                        <a:t> South, East, West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64100">
                <a:tc rowSpan="4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Map</a:t>
                      </a:r>
                      <a:r>
                        <a:rPr lang="en-GB" baseline="0" dirty="0" smtClean="0"/>
                        <a:t> Reading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Recognise</a:t>
                      </a:r>
                      <a:r>
                        <a:rPr lang="en-GB" sz="1100" baseline="0" dirty="0" smtClean="0"/>
                        <a:t> symbols on a map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77676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Understand that maps and aerial</a:t>
                      </a:r>
                      <a:r>
                        <a:rPr lang="en-GB" sz="1100" baseline="0" dirty="0" smtClean="0"/>
                        <a:t> view pictures are not the same, but can be depicting the same area.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031041"/>
                  </a:ext>
                </a:extLst>
              </a:tr>
              <a:tr h="4349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Recognise these features</a:t>
                      </a:r>
                      <a:r>
                        <a:rPr lang="en-GB" sz="1100" baseline="0" dirty="0" smtClean="0"/>
                        <a:t> on aerial photographs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6945967"/>
                  </a:ext>
                </a:extLst>
              </a:tr>
              <a:tr h="4349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map is always</a:t>
                      </a:r>
                      <a:r>
                        <a:rPr lang="en-GB" sz="1100" baseline="0" dirty="0" smtClean="0"/>
                        <a:t> drawn using a plan perspective.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5461884"/>
                  </a:ext>
                </a:extLst>
              </a:tr>
              <a:tr h="605876">
                <a:tc row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Map features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Can recognise</a:t>
                      </a:r>
                      <a:r>
                        <a:rPr lang="en-GB" sz="1100" baseline="0" dirty="0" smtClean="0"/>
                        <a:t> features on a map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(Road, cities, churches, beaches, </a:t>
                      </a:r>
                      <a:r>
                        <a:rPr lang="en-GB" sz="1100" baseline="0" smtClean="0"/>
                        <a:t>mountains ).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77676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Every</a:t>
                      </a:r>
                      <a:r>
                        <a:rPr lang="en-GB" sz="1100" baseline="0" dirty="0" smtClean="0"/>
                        <a:t> map needs: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A key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A scale</a:t>
                      </a:r>
                    </a:p>
                    <a:p>
                      <a:pPr algn="ctr"/>
                      <a:r>
                        <a:rPr lang="en-GB" sz="1100" baseline="0" dirty="0" smtClean="0"/>
                        <a:t>A title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2729368"/>
                  </a:ext>
                </a:extLst>
              </a:tr>
              <a:tr h="51266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Directional</a:t>
                      </a:r>
                      <a:r>
                        <a:rPr lang="en-GB" baseline="0" dirty="0" smtClean="0"/>
                        <a:t> language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To describe the</a:t>
                      </a:r>
                      <a:r>
                        <a:rPr lang="en-GB" sz="1100" baseline="0" dirty="0" smtClean="0"/>
                        <a:t> features in a location or a route.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710699"/>
              </p:ext>
            </p:extLst>
          </p:nvPr>
        </p:nvGraphicFramePr>
        <p:xfrm>
          <a:off x="3379288" y="5741830"/>
          <a:ext cx="3322137" cy="40673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2213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855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</a:t>
                      </a:r>
                      <a:r>
                        <a:rPr lang="en-GB" b="1" baseline="0" dirty="0" smtClean="0"/>
                        <a:t> activities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70191">
                <a:tc>
                  <a:txBody>
                    <a:bodyPr/>
                    <a:lstStyle/>
                    <a:p>
                      <a:r>
                        <a:rPr lang="en-GB" dirty="0" smtClean="0"/>
                        <a:t>Children can use the compass directions and</a:t>
                      </a:r>
                      <a:r>
                        <a:rPr lang="en-GB" baseline="0" dirty="0" smtClean="0"/>
                        <a:t> positional language to direct their classmates from one area to another. 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Using a map template, children can follow directions (2 N 1 E ) to place map symbols in the correct locations. 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Children can draw a picture map of a story, or their journey to school </a:t>
                      </a:r>
                      <a:r>
                        <a:rPr lang="en-GB" baseline="0" dirty="0" err="1" smtClean="0"/>
                        <a:t>etc</a:t>
                      </a:r>
                      <a:r>
                        <a:rPr lang="en-GB" baseline="0" dirty="0" smtClean="0"/>
                        <a:t>, identifying key features on the way.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Children given a map without a key, can you interpret what the symbols mean – annotate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="1" baseline="0" dirty="0" smtClean="0"/>
                        <a:t>BIG WRITE </a:t>
                      </a:r>
                      <a:r>
                        <a:rPr lang="en-GB" b="0" baseline="0" dirty="0" smtClean="0"/>
                        <a:t>– Children to describe a familiar journey and draw a map to go with it.</a:t>
                      </a:r>
                      <a:endParaRPr lang="en-GB" b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317</Words>
  <Application>Microsoft Office PowerPoint</Application>
  <PresentationFormat>A4 Paper (210x297 mm)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Miss Fellowes</cp:lastModifiedBy>
  <cp:revision>13</cp:revision>
  <cp:lastPrinted>2019-09-10T08:21:21Z</cp:lastPrinted>
  <dcterms:created xsi:type="dcterms:W3CDTF">2019-07-07T18:53:37Z</dcterms:created>
  <dcterms:modified xsi:type="dcterms:W3CDTF">2021-06-23T08:42:55Z</dcterms:modified>
</cp:coreProperties>
</file>