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2539" y="5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382014"/>
              </p:ext>
            </p:extLst>
          </p:nvPr>
        </p:nvGraphicFramePr>
        <p:xfrm>
          <a:off x="151677" y="523114"/>
          <a:ext cx="6601216" cy="5105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RE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Christianity: </a:t>
                      </a:r>
                    </a:p>
                    <a:p>
                      <a:pPr algn="ctr"/>
                      <a:r>
                        <a:rPr lang="en-GB" sz="1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Palm Sunday</a:t>
                      </a:r>
                      <a:endParaRPr lang="en-GB" sz="14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Spring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006068"/>
              </p:ext>
            </p:extLst>
          </p:nvPr>
        </p:nvGraphicFramePr>
        <p:xfrm>
          <a:off x="3406359" y="7006747"/>
          <a:ext cx="3315807" cy="14859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580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791401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Learn a Palm Sunday hymn/song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e.g. ‘Sing Hosanna’ to sing during role play.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Outdoor learning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Use natural materials to make palm leaves &amp; re-enact Palm Sunday.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Write words on palm leaves to reflect how Jesus would be welcomed.</a:t>
                      </a:r>
                      <a:endParaRPr lang="en-GB" sz="1200" b="0" i="1" u="none" strike="noStrike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3001695"/>
              </p:ext>
            </p:extLst>
          </p:nvPr>
        </p:nvGraphicFramePr>
        <p:xfrm>
          <a:off x="3402768" y="4559578"/>
          <a:ext cx="3319398" cy="24053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Welcome 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way of greeting</a:t>
                      </a:r>
                      <a:r>
                        <a:rPr lang="en-GB" sz="1300" baseline="0" dirty="0" smtClean="0"/>
                        <a:t> someone in a polite or friendly way.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Palm leaf or </a:t>
                      </a:r>
                      <a:r>
                        <a:rPr lang="en-GB" sz="13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palm cross </a:t>
                      </a:r>
                      <a:endParaRPr lang="en-GB" sz="13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leaf thrown in front of Jesus and</a:t>
                      </a:r>
                      <a:r>
                        <a:rPr lang="en-GB" sz="1300" baseline="0" dirty="0" smtClean="0"/>
                        <a:t> a cross made in church.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Disciple 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 personal follower of Jesus.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Hosanna </a:t>
                      </a:r>
                      <a:endParaRPr lang="en-GB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/>
                        <a:t>An expression</a:t>
                      </a:r>
                      <a:r>
                        <a:rPr lang="en-GB" sz="1300" baseline="0" dirty="0" smtClean="0"/>
                        <a:t> of joy or praise shouted at Jesus.</a:t>
                      </a:r>
                      <a:endParaRPr lang="en-GB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31458376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4810887"/>
              </p:ext>
            </p:extLst>
          </p:nvPr>
        </p:nvGraphicFramePr>
        <p:xfrm>
          <a:off x="158700" y="1019178"/>
          <a:ext cx="3146361" cy="8545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097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095386">
                  <a:extLst>
                    <a:ext uri="{9D8B030D-6E8A-4147-A177-3AD203B41FA5}">
                      <a16:colId xmlns:a16="http://schemas.microsoft.com/office/drawing/2014/main" val="3656043737"/>
                    </a:ext>
                  </a:extLst>
                </a:gridCol>
              </a:tblGrid>
              <a:tr h="29157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33525"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 smtClean="0"/>
                        <a:t>Why was Jesus welcomed like a king?</a:t>
                      </a:r>
                      <a:endParaRPr lang="en-GB" sz="13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people welcomed Jesus like this because they had heard about all the amazing things He did e.g. healing people, calming the storm etc.</a:t>
                      </a:r>
                    </a:p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They believed He would be the ‘Messiah’, the one who would save them from the Roman occupation.</a:t>
                      </a:r>
                      <a:endParaRPr lang="en-GB" sz="13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867238">
                <a:tc>
                  <a:txBody>
                    <a:bodyPr/>
                    <a:lstStyle/>
                    <a:p>
                      <a:pPr algn="ctr"/>
                      <a:r>
                        <a:rPr lang="en-GB" sz="1300" b="0" dirty="0" smtClean="0"/>
                        <a:t>Why is Jesus special</a:t>
                      </a:r>
                      <a:r>
                        <a:rPr lang="en-GB" sz="1300" b="0" baseline="0" dirty="0" smtClean="0"/>
                        <a:t> to Christians?</a:t>
                      </a:r>
                      <a:endParaRPr lang="en-GB" sz="13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He is special to Christians</a:t>
                      </a:r>
                    </a:p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because they believe He is the Son of God.</a:t>
                      </a:r>
                      <a:endParaRPr lang="en-GB" sz="13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4171716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>
                          <a:cs typeface="Arial" panose="020B0604020202020204" pitchFamily="34" charset="0"/>
                        </a:rPr>
                        <a:t>Palm Sunday</a:t>
                      </a:r>
                    </a:p>
                    <a:p>
                      <a:pPr algn="ctr"/>
                      <a:r>
                        <a:rPr lang="en-GB" sz="1200" b="1" dirty="0" smtClean="0">
                          <a:cs typeface="Arial" panose="020B0604020202020204" pitchFamily="34" charset="0"/>
                        </a:rPr>
                        <a:t> </a:t>
                      </a:r>
                      <a:endParaRPr lang="en-GB" sz="135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dirty="0" smtClean="0">
                          <a:cs typeface="Arial" panose="020B0604020202020204" pitchFamily="34" charset="0"/>
                        </a:rPr>
                        <a:t>Palm Sunday is the story of when Jesus travelled into Jerusalem on a donkey. </a:t>
                      </a: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Jesus chose a donkey because they are gentle and peaceful.</a:t>
                      </a:r>
                      <a:endParaRPr lang="en-GB" sz="1300" dirty="0" smtClean="0">
                        <a:cs typeface="Arial" panose="020B0604020202020204" pitchFamily="34" charset="0"/>
                      </a:endParaRP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Crowds started to come out to greet Jesus. People waved and screamed and treated him like a king. They shouted ‘Hosanna’ and laid </a:t>
                      </a:r>
                      <a:r>
                        <a:rPr lang="en-GB" sz="13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palm leaves </a:t>
                      </a: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down for him to travel over. The palms were a sign that Jesus was a king.</a:t>
                      </a:r>
                    </a:p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Jesus entered the temple at Jerusalem and healed the blind and the lame.</a:t>
                      </a:r>
                    </a:p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Jewish leaders were jealous that Jesus was so popular.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1056048">
                <a:tc>
                  <a:txBody>
                    <a:bodyPr/>
                    <a:lstStyle/>
                    <a:p>
                      <a:r>
                        <a:rPr lang="en-GB" dirty="0" smtClean="0"/>
                        <a:t>What happened after Palm Sunday?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Jesus was put to death on a cross but he came back to life again on Easter Sunday.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027904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4352083"/>
              </p:ext>
            </p:extLst>
          </p:nvPr>
        </p:nvGraphicFramePr>
        <p:xfrm>
          <a:off x="3412163" y="1066188"/>
          <a:ext cx="3255743" cy="1539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5559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Attainment</a:t>
                      </a:r>
                      <a:r>
                        <a:rPr lang="en-GB" sz="1100" b="1" baseline="0" dirty="0" smtClean="0"/>
                        <a:t> Targets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114528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talk about a person I admire.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recall parts of the Easter story. I can recognise some symbols in the story.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 can start to show understanding that Jesus is special to Christians and say why.	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4344329"/>
              </p:ext>
            </p:extLst>
          </p:nvPr>
        </p:nvGraphicFramePr>
        <p:xfrm>
          <a:off x="3412163" y="2380258"/>
          <a:ext cx="3255743" cy="1996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5743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Key Questions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sng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was Jesus welcomed like a king on Palm Sunday?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Why would non-religious people have still welcomed Jesus?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How should people be welcomed?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Why did Jesus ride a donkey?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Jesus arrived as a king, but did He leave as one?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Who do you admire? Why?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171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R.E. – Knowledge </a:t>
            </a:r>
            <a:r>
              <a:rPr lang="en-GB" dirty="0" smtClean="0"/>
              <a:t>Organiser – </a:t>
            </a:r>
            <a:r>
              <a:rPr lang="en-GB" sz="1100" dirty="0" smtClean="0"/>
              <a:t>Revised 2021</a:t>
            </a:r>
            <a:endParaRPr lang="en-GB" sz="1100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6359" y="8492647"/>
            <a:ext cx="3366318" cy="1185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721</TotalTime>
  <Words>433</Words>
  <Application>Microsoft Office PowerPoint</Application>
  <PresentationFormat>A4 Paper (210x297 mm)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KamalKaur</cp:lastModifiedBy>
  <cp:revision>94</cp:revision>
  <dcterms:created xsi:type="dcterms:W3CDTF">2019-07-07T18:53:37Z</dcterms:created>
  <dcterms:modified xsi:type="dcterms:W3CDTF">2021-02-16T14:31:42Z</dcterms:modified>
</cp:coreProperties>
</file>