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</p:sldIdLst>
  <p:sldSz cx="6858000" cy="9906000" type="A4"/>
  <p:notesSz cx="6797675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>
        <p:scale>
          <a:sx n="100" d="100"/>
          <a:sy n="100" d="100"/>
        </p:scale>
        <p:origin x="1044" y="-4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08/03/2022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0941478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08/03/2022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196039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08/03/2022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913605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08/03/2022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457915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08/03/2022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455341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08/03/2022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597709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08/03/2022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235325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08/03/2022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9130672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08/03/2022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82414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08/03/2022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193802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08/03/2022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521668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A24398-1127-4BD9-BF3C-3D27B6A023B2}" type="datetimeFigureOut">
              <a:rPr lang="en-GB" smtClean="0"/>
              <a:t>08/03/2022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3749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00209" y="87681"/>
            <a:ext cx="6444524" cy="369332"/>
          </a:xfrm>
          <a:prstGeom prst="rect">
            <a:avLst/>
          </a:prstGeom>
          <a:noFill/>
          <a:ln w="38100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Knowledge Organiser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0209" y="564976"/>
            <a:ext cx="6601216" cy="8753786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00209" y="9018740"/>
            <a:ext cx="2141950" cy="26304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7988F2D5-48D6-4EFC-BA54-AC1B30955CAB}"/>
              </a:ext>
            </a:extLst>
          </p:cNvPr>
          <p:cNvSpPr/>
          <p:nvPr/>
        </p:nvSpPr>
        <p:spPr>
          <a:xfrm>
            <a:off x="5022850" y="692150"/>
            <a:ext cx="1521883" cy="196850"/>
          </a:xfrm>
          <a:prstGeom prst="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1200" dirty="0"/>
              <a:t>Autumn 2</a:t>
            </a:r>
          </a:p>
        </p:txBody>
      </p:sp>
    </p:spTree>
    <p:extLst>
      <p:ext uri="{BB962C8B-B14F-4D97-AF65-F5344CB8AC3E}">
        <p14:creationId xmlns:p14="http://schemas.microsoft.com/office/powerpoint/2010/main" val="61548578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263</TotalTime>
  <Words>4</Words>
  <Application>Microsoft Office PowerPoint</Application>
  <PresentationFormat>A4 Paper (210x297 mm)</PresentationFormat>
  <Paragraphs>2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Company>Midfield Primary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Mr M Koziol</dc:creator>
  <cp:lastModifiedBy>Natalie Talbot</cp:lastModifiedBy>
  <cp:revision>36</cp:revision>
  <cp:lastPrinted>2020-01-07T14:48:46Z</cp:lastPrinted>
  <dcterms:created xsi:type="dcterms:W3CDTF">2019-07-07T18:53:37Z</dcterms:created>
  <dcterms:modified xsi:type="dcterms:W3CDTF">2022-03-08T17:27:59Z</dcterms:modified>
</cp:coreProperties>
</file>