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26" autoAdjust="0"/>
  </p:normalViewPr>
  <p:slideViewPr>
    <p:cSldViewPr snapToGrid="0">
      <p:cViewPr>
        <p:scale>
          <a:sx n="133" d="100"/>
          <a:sy n="133" d="100"/>
        </p:scale>
        <p:origin x="994" y="77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26/05/2021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openxmlformats.org/officeDocument/2006/relationships/hyperlink" Target="http://www.google.co.uk/url?sa=i&amp;rct=j&amp;q=charlie+and+lola+lauren+child&amp;source=images&amp;cd=&amp;cad=rja&amp;uact=8&amp;docid=EvL28nZiC_eYlM&amp;tbnid=rpfVqBWyWCY3qM:&amp;ved=0CAUQjRw&amp;url=http://hazelnutgirl.blogspot.com/2010/04/lola-dress.html&amp;ei=nC7FU8QJlJrUBfGXgEg&amp;bvm=bv.70810081,d.d2k&amp;psig=AFQjCNGFw-etP1yivSgMIfs-YhLzK8C7GQ&amp;ust=1405517659475207" TargetMode="External"/><Relationship Id="rId7" Type="http://schemas.openxmlformats.org/officeDocument/2006/relationships/image" Target="../media/image5.jpg"/><Relationship Id="rId12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Relationship Id="rId1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Spring Trust Academy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9158258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4257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21076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2326195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Art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Drawing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1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3749373"/>
              </p:ext>
            </p:extLst>
          </p:nvPr>
        </p:nvGraphicFramePr>
        <p:xfrm>
          <a:off x="2758002" y="8331062"/>
          <a:ext cx="3943424" cy="15017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43424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4837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Pictures and Diagrams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204605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0660309"/>
              </p:ext>
            </p:extLst>
          </p:nvPr>
        </p:nvGraphicFramePr>
        <p:xfrm>
          <a:off x="138217" y="6064385"/>
          <a:ext cx="2513738" cy="37818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611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1577627">
                  <a:extLst>
                    <a:ext uri="{9D8B030D-6E8A-4147-A177-3AD203B41FA5}">
                      <a16:colId xmlns:a16="http://schemas.microsoft.com/office/drawing/2014/main" val="1126776701"/>
                    </a:ext>
                  </a:extLst>
                </a:gridCol>
              </a:tblGrid>
              <a:tr h="305875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What? Key vocab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5642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Broad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 large width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30607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Narrow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 small width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7553708"/>
                  </a:ext>
                </a:extLst>
              </a:tr>
              <a:tr h="40872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Detail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Small pieces of</a:t>
                      </a:r>
                      <a:r>
                        <a:rPr lang="en-GB" sz="1100" baseline="0" dirty="0" smtClean="0"/>
                        <a:t> information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4359104"/>
                  </a:ext>
                </a:extLst>
              </a:tr>
              <a:tr h="40872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Image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 representation of a something</a:t>
                      </a:r>
                      <a:r>
                        <a:rPr lang="en-GB" sz="1100" baseline="0" dirty="0" smtClean="0"/>
                        <a:t> drawn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048431"/>
                  </a:ext>
                </a:extLst>
              </a:tr>
              <a:tr h="25642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Mirror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Show a reflection of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1700916"/>
                  </a:ext>
                </a:extLst>
              </a:tr>
              <a:tr h="40872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Charcoal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black solid, made of carbon,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4808175"/>
                  </a:ext>
                </a:extLst>
              </a:tr>
              <a:tr h="25642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Shape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 geometric figure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8245877"/>
                  </a:ext>
                </a:extLst>
              </a:tr>
              <a:tr h="25642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Fine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Very thin or narrow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4354602"/>
                  </a:ext>
                </a:extLst>
              </a:tr>
              <a:tr h="40872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Pattern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 repeated decorative design</a:t>
                      </a:r>
                      <a:r>
                        <a:rPr lang="en-GB" sz="1100" baseline="0" dirty="0" smtClean="0"/>
                        <a:t>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583041"/>
                  </a:ext>
                </a:extLst>
              </a:tr>
              <a:tr h="39437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Tone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The lightness or darkness of a colour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50105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6653043"/>
              </p:ext>
            </p:extLst>
          </p:nvPr>
        </p:nvGraphicFramePr>
        <p:xfrm>
          <a:off x="138217" y="1171474"/>
          <a:ext cx="6563208" cy="33239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698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42127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  <a:gridCol w="2314955">
                  <a:extLst>
                    <a:ext uri="{9D8B030D-6E8A-4147-A177-3AD203B41FA5}">
                      <a16:colId xmlns:a16="http://schemas.microsoft.com/office/drawing/2014/main" val="3721572582"/>
                    </a:ext>
                  </a:extLst>
                </a:gridCol>
              </a:tblGrid>
              <a:tr h="30643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Who?</a:t>
                      </a:r>
                      <a:r>
                        <a:rPr lang="en-GB" b="1" baseline="0" dirty="0" smtClean="0"/>
                        <a:t> Focus Famous Artist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215727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Alex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1" baseline="0" dirty="0" err="1" smtClean="0">
                          <a:solidFill>
                            <a:schemeClr val="tx1"/>
                          </a:solidFill>
                        </a:rPr>
                        <a:t>Scheffler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Illustrator</a:t>
                      </a: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of famous children’s books (Julia Donaldson).</a:t>
                      </a:r>
                    </a:p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Born in Hamburg, Germany in 1957. </a:t>
                      </a:r>
                    </a:p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Loved drawing at school..</a:t>
                      </a:r>
                    </a:p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Moved to London in 1986 and started illustrating. First book 1988 The </a:t>
                      </a:r>
                      <a:r>
                        <a:rPr lang="en-GB" sz="12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Piemakers</a:t>
                      </a: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by Helen </a:t>
                      </a:r>
                      <a:r>
                        <a:rPr lang="en-GB" sz="12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Cresswell</a:t>
                      </a: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1992 first Julia Donaldson book – A Squash and a Squeeze.</a:t>
                      </a:r>
                    </a:p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2012 – designed Christmas stamps for Royal Mail.</a:t>
                      </a:r>
                    </a:p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2020 –developed rhyming couplets illustrations based upon Corona Virus.</a:t>
                      </a:r>
                    </a:p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Cartoon like style of illustrations. </a:t>
                      </a:r>
                      <a:r>
                        <a:rPr lang="en-GB" sz="1200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Scheffler</a:t>
                      </a:r>
                      <a:r>
                        <a:rPr lang="en-GB" sz="12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GB" sz="1200" b="0" i="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sketches his drawings in pencil and traces them on watercolour paper on a light box. Then adds the outlines in ink and colours them in.</a:t>
                      </a:r>
                      <a:endParaRPr lang="en-GB" sz="1200" kern="1200" baseline="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endParaRPr lang="en-GB" sz="12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endParaRPr lang="en-GB" sz="9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6623273"/>
              </p:ext>
            </p:extLst>
          </p:nvPr>
        </p:nvGraphicFramePr>
        <p:xfrm>
          <a:off x="2774114" y="6242561"/>
          <a:ext cx="3943423" cy="19264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4342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63419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b="1" dirty="0" smtClean="0"/>
                        <a:t>What? Key Skills</a:t>
                      </a:r>
                      <a:endParaRPr lang="en-GB" sz="14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621623"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draw images from observation, experience and imagination.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use a range of materials, including pencils, chalk, charcoal, pastels, etc.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develop their use of space, composition and proportion.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begin</a:t>
                      </a:r>
                      <a:r>
                        <a:rPr lang="en-GB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kern="1200" baseline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 tone. 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2" name="Picture 11" descr="https://4.bp.blogspot.com/-8x4ccR_8j8k/Th-B4BoDORI/AAAAAAAAB1M/ECi9xgWdRL4/s320/DSC_000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8685" y="8655218"/>
            <a:ext cx="817508" cy="1115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http://t1.gstatic.com/images?q=tbn:ANd9GcQim-1oxagC4WFbiS-YqfF8R77NaaLuwKJO1N_iK_8D0yHvnNS0RA:3.bp.blogspot.com/_pgAo2CIsfQ0/S76CzNTI70I/AAAAAAAAAms/b8V5l_pygr8/s640/Lola.jpg">
            <a:hlinkClick r:id="rId3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12"/>
          <a:stretch>
            <a:fillRect/>
          </a:stretch>
        </p:blipFill>
        <p:spPr bwMode="auto">
          <a:xfrm>
            <a:off x="4883937" y="8655218"/>
            <a:ext cx="691097" cy="10955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opyright of Axel Scheffler - Z-art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248" y="8655218"/>
            <a:ext cx="1001661" cy="1115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reschool Ponderings: Elements of art: lin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89" t="-1" r="11385" b="7168"/>
          <a:stretch/>
        </p:blipFill>
        <p:spPr bwMode="auto">
          <a:xfrm>
            <a:off x="5718048" y="8655218"/>
            <a:ext cx="961655" cy="1076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 descr="A &lt;strong&gt;Squash and a Squeeze&lt;/strong&gt; | Teaching Children Philosoph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790" y="1556159"/>
            <a:ext cx="1581422" cy="973264"/>
          </a:xfrm>
          <a:prstGeom prst="rect">
            <a:avLst/>
          </a:prstGeom>
        </p:spPr>
      </p:pic>
      <p:pic>
        <p:nvPicPr>
          <p:cNvPr id="1034" name="Picture 10" descr="Axel Scheffler signed giclée print – Pip and Posy: The Big Balloon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2775" y="2914108"/>
            <a:ext cx="1419136" cy="709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 descr="301 Moved Permanently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1013" y="2266682"/>
            <a:ext cx="896431" cy="899429"/>
          </a:xfrm>
          <a:prstGeom prst="rect">
            <a:avLst/>
          </a:prstGeom>
        </p:spPr>
      </p:pic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4413481"/>
              </p:ext>
            </p:extLst>
          </p:nvPr>
        </p:nvGraphicFramePr>
        <p:xfrm>
          <a:off x="138217" y="4618614"/>
          <a:ext cx="6563208" cy="13534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666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44159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  <a:gridCol w="2314955">
                  <a:extLst>
                    <a:ext uri="{9D8B030D-6E8A-4147-A177-3AD203B41FA5}">
                      <a16:colId xmlns:a16="http://schemas.microsoft.com/office/drawing/2014/main" val="3721572582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Who?</a:t>
                      </a:r>
                      <a:r>
                        <a:rPr lang="en-GB" b="1" baseline="0" dirty="0" smtClean="0"/>
                        <a:t> Additional Artists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538157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/>
                        <a:t>Lauren Child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itchFamily="34" charset="0"/>
                        <a:buChar char="•"/>
                      </a:pPr>
                      <a:r>
                        <a:rPr lang="en-GB" sz="1000" dirty="0" smtClean="0"/>
                        <a:t>Illustrator</a:t>
                      </a:r>
                      <a:r>
                        <a:rPr lang="en-GB" sz="1000" baseline="0" dirty="0" smtClean="0"/>
                        <a:t> of famous children’s books (Charlie &amp; Lola)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itchFamily="34" charset="0"/>
                        <a:buChar char="•"/>
                      </a:pPr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/>
                        <a:t>Alexander Calder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itchFamily="34" charset="0"/>
                        <a:buChar char="•"/>
                      </a:pPr>
                      <a:r>
                        <a:rPr lang="en-GB" sz="1000" baseline="0" dirty="0" smtClean="0"/>
                        <a:t>He enjoyed working with wire and in 1931 created his first truly kinetic sculpture.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itchFamily="34" charset="0"/>
                        <a:buChar char="•"/>
                      </a:pPr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7568036"/>
                  </a:ext>
                </a:extLst>
              </a:tr>
            </a:tbl>
          </a:graphicData>
        </a:graphic>
      </p:graphicFrame>
      <p:pic>
        <p:nvPicPr>
          <p:cNvPr id="2" name="Picture 2" descr="Mary Poppins: Illustrated Gift Edition: Amazon.co.uk: Travers ...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379" y="5010036"/>
            <a:ext cx="559747" cy="36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Lauren Child, author of Charlie and Lola says BBC chiefs were ...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1372" y="4993289"/>
            <a:ext cx="656550" cy="39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lexander Calder: Works on Paper | Huxley-Parlour Gallery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379" y="5531980"/>
            <a:ext cx="564141" cy="327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lexander Calder | Gagosian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5034" y="5525795"/>
            <a:ext cx="519340" cy="351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The Spring Partnership - HR Administration Officer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25" y="135946"/>
            <a:ext cx="402877" cy="313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354</TotalTime>
  <Words>269</Words>
  <Application>Microsoft Office PowerPoint</Application>
  <PresentationFormat>A4 Paper (210x297 mm)</PresentationFormat>
  <Paragraphs>46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Tahoma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Miss Smith</cp:lastModifiedBy>
  <cp:revision>48</cp:revision>
  <cp:lastPrinted>2020-03-10T15:06:20Z</cp:lastPrinted>
  <dcterms:created xsi:type="dcterms:W3CDTF">2019-07-07T18:53:37Z</dcterms:created>
  <dcterms:modified xsi:type="dcterms:W3CDTF">2021-05-26T14:24:39Z</dcterms:modified>
</cp:coreProperties>
</file>