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1" d="100"/>
          <a:sy n="41" d="100"/>
        </p:scale>
        <p:origin x="2316" y="4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208" y="97280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Science 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1758040"/>
              </p:ext>
            </p:extLst>
          </p:nvPr>
        </p:nvGraphicFramePr>
        <p:xfrm>
          <a:off x="100209" y="576743"/>
          <a:ext cx="6601216" cy="502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/>
                        <a:t>Science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Animals, including humans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Year</a:t>
                      </a:r>
                      <a:r>
                        <a:rPr lang="en-GB" b="1" baseline="0" dirty="0"/>
                        <a:t> 4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Autumn 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9945887"/>
              </p:ext>
            </p:extLst>
          </p:nvPr>
        </p:nvGraphicFramePr>
        <p:xfrm>
          <a:off x="101121" y="8340162"/>
          <a:ext cx="3154884" cy="14854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54884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55688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Possible experiences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188290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Compare the teeth of animals and [predict if they are carnivores,</a:t>
                      </a:r>
                      <a:r>
                        <a:rPr lang="en-GB" sz="1100" baseline="0" dirty="0"/>
                        <a:t> herbivores or omnivores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Experiments with what can go wrong with the digestive system such as:</a:t>
                      </a:r>
                      <a:r>
                        <a:rPr lang="en-GB" sz="1100" baseline="0" dirty="0"/>
                        <a:t> hiccups and vomiting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/>
                        <a:t>Making the longest food chain possible (e.g. a paper chain)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4595370"/>
              </p:ext>
            </p:extLst>
          </p:nvPr>
        </p:nvGraphicFramePr>
        <p:xfrm>
          <a:off x="3425217" y="3735118"/>
          <a:ext cx="3319398" cy="34964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5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41800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5541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What?</a:t>
                      </a:r>
                      <a:r>
                        <a:rPr lang="en-GB" b="1" baseline="0" dirty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Spelling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Definition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407699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Energy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property that gives humans strength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Waste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Unwanted substances that are eliminated from the body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Saliva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/>
                        <a:t>‘Spit’ that breaks down food (especially starch) in the mouth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1458376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Acid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/>
                        <a:t>Contains enzymes that help break down food in</a:t>
                      </a:r>
                      <a:r>
                        <a:rPr lang="en-GB" sz="1100" baseline="0" dirty="0"/>
                        <a:t> the stomach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3907015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Predator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effectLst/>
                        </a:rPr>
                        <a:t>Animals which eat other animals are called predators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9636720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Prey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effectLst/>
                        </a:rPr>
                        <a:t>Animals at are eaten by other animals.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8872744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6596548"/>
              </p:ext>
            </p:extLst>
          </p:nvPr>
        </p:nvGraphicFramePr>
        <p:xfrm>
          <a:off x="100209" y="1161296"/>
          <a:ext cx="3155796" cy="70073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8561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370180">
                  <a:extLst>
                    <a:ext uri="{9D8B030D-6E8A-4147-A177-3AD203B41FA5}">
                      <a16:colId xmlns:a16="http://schemas.microsoft.com/office/drawing/2014/main" val="3841209433"/>
                    </a:ext>
                  </a:extLst>
                </a:gridCol>
              </a:tblGrid>
              <a:tr h="290409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What?</a:t>
                      </a:r>
                      <a:r>
                        <a:rPr lang="en-GB" b="1" baseline="0" dirty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5317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The human</a:t>
                      </a:r>
                      <a:r>
                        <a:rPr lang="en-GB" sz="1100" baseline="0" dirty="0"/>
                        <a:t> digestive system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8425022"/>
                  </a:ext>
                </a:extLst>
              </a:tr>
              <a:tr h="74463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What is digestion?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Digestion is the way the body breaks down the food we eat into smaller parts that can be used to give the body energy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79704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The digestive system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Mouth, tongue, pharynx,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oesophagus, liver, stomach, gallbladder, pancreas, large intestine, small intestine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580818">
                <a:tc>
                  <a:txBody>
                    <a:bodyPr/>
                    <a:lstStyle/>
                    <a:p>
                      <a:pPr algn="ctr"/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digestive journey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Humans put food into their mouth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Food is chewed by the teeth and mixed with saliva,  swallowed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passed through the pharynx and oesophagus to the stomach.  In the stomach, it is mashed into a mixture like soup and mixed with acid.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mixture passes into the small intestine, where tiny bits of food pass into the bloodstream. The remaining food goes into the large intestine.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Finally, waste produce leave the body.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253365">
                <a:tc grid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100" dirty="0"/>
                        <a:t>Human Teeth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58081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Teeth facts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‘Milk’ teeth grow in babies when they are about 6 months old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 teeth grow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by the time you are around 2.5 years old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From about age 6 you start to lose teeth until about the age of 12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These teeth are replaced by 32 permanent teeth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1736532"/>
                  </a:ext>
                </a:extLst>
              </a:tr>
              <a:tr h="74463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Types of teeth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Incisors (front teeth for snipping and cutting food)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Canines (long pointed teeth for grabbing food)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Pre-molars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m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olars (back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teeth for crushing and grinding food)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4989664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0603561"/>
              </p:ext>
            </p:extLst>
          </p:nvPr>
        </p:nvGraphicFramePr>
        <p:xfrm>
          <a:off x="3382027" y="7359878"/>
          <a:ext cx="3319398" cy="246575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449913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100" b="1" dirty="0"/>
                        <a:t>Pictures</a:t>
                      </a:r>
                      <a:r>
                        <a:rPr lang="en-GB" sz="1100" b="1" baseline="0" dirty="0"/>
                        <a:t> and Diagrams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015840"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2" name="Picture 1" descr="12. 25: Mammal Structure and Function - Biology LibreTexts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667"/>
          <a:stretch/>
        </p:blipFill>
        <p:spPr>
          <a:xfrm>
            <a:off x="4220618" y="7890867"/>
            <a:ext cx="1443581" cy="1824633"/>
          </a:xfrm>
          <a:prstGeom prst="rect">
            <a:avLst/>
          </a:prstGeom>
        </p:spPr>
      </p:pic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303101"/>
              </p:ext>
            </p:extLst>
          </p:nvPr>
        </p:nvGraphicFramePr>
        <p:xfrm>
          <a:off x="3425217" y="1199392"/>
          <a:ext cx="3276207" cy="24074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78865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97342">
                  <a:extLst>
                    <a:ext uri="{9D8B030D-6E8A-4147-A177-3AD203B41FA5}">
                      <a16:colId xmlns:a16="http://schemas.microsoft.com/office/drawing/2014/main" val="2324167834"/>
                    </a:ext>
                  </a:extLst>
                </a:gridCol>
              </a:tblGrid>
              <a:tr h="406841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What? (Key knowledge)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000567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Food Chains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food chain is a diagram that shows a producer (usually a green plant or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algae) 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 consumers (who get their food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by eating plants or other animals)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consumer could be a predator, prey or both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arrow means </a:t>
                      </a:r>
                      <a:r>
                        <a:rPr lang="en-GB" sz="110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‘is food for’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i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323</TotalTime>
  <Words>424</Words>
  <Application>Microsoft Office PowerPoint</Application>
  <PresentationFormat>A4 Paper (210x297 mm)</PresentationFormat>
  <Paragraphs>51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Natalie Talbot</cp:lastModifiedBy>
  <cp:revision>36</cp:revision>
  <dcterms:created xsi:type="dcterms:W3CDTF">2019-07-07T18:53:37Z</dcterms:created>
  <dcterms:modified xsi:type="dcterms:W3CDTF">2022-03-08T17:36:12Z</dcterms:modified>
</cp:coreProperties>
</file>