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776" y="3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Knowledge </a:t>
            </a:r>
            <a:r>
              <a:rPr lang="en-GB" dirty="0"/>
              <a:t>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265716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Living things and their habitat</a:t>
                      </a:r>
                      <a:endParaRPr lang="en-GB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5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Summer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948108"/>
              </p:ext>
            </p:extLst>
          </p:nvPr>
        </p:nvGraphicFramePr>
        <p:xfrm>
          <a:off x="3390069" y="2227347"/>
          <a:ext cx="3300608" cy="4886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665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9395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1668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16686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27460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Vertebrate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An animal with</a:t>
                      </a:r>
                      <a:r>
                        <a:rPr lang="en-GB" sz="1000" i="0" baseline="0" dirty="0"/>
                        <a:t> a backbone.</a:t>
                      </a:r>
                      <a:endParaRPr lang="en-GB" sz="1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5984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Invertebrate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An animal without</a:t>
                      </a:r>
                      <a:r>
                        <a:rPr lang="en-GB" sz="1000" i="0" baseline="0" dirty="0"/>
                        <a:t> a backbone.</a:t>
                      </a:r>
                      <a:endParaRPr lang="en-GB" sz="1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276012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Amphibian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0" dirty="0"/>
                        <a:t>A cold-blooded vertebrate.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25984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Annelid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A segmented worm.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2224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Arachnid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An</a:t>
                      </a:r>
                      <a:r>
                        <a:rPr lang="en-GB" sz="1000" i="0" baseline="0" dirty="0"/>
                        <a:t> animal that has 8 legs and a body formed of 2 parts.</a:t>
                      </a:r>
                      <a:endParaRPr lang="en-GB" sz="1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42224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Crustaceans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Hard shell, segmented body, mostly live underwater.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42224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Habitat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The natural home</a:t>
                      </a:r>
                      <a:r>
                        <a:rPr lang="en-GB" sz="1000" i="0" baseline="0" dirty="0"/>
                        <a:t> or environment for an animal, plant or other organism.</a:t>
                      </a:r>
                      <a:endParaRPr lang="en-GB" sz="1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42224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Insect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A small animal that has</a:t>
                      </a:r>
                      <a:r>
                        <a:rPr lang="en-GB" sz="1000" i="0" baseline="0" dirty="0"/>
                        <a:t> 6 legs and generally 1 or 2 sets of wings.</a:t>
                      </a:r>
                      <a:endParaRPr lang="en-GB" sz="1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2778261"/>
                  </a:ext>
                </a:extLst>
              </a:tr>
              <a:tr h="27689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Mammal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dirty="0"/>
                        <a:t>A warm blooded vertebrate animal, distinguishable by possession</a:t>
                      </a:r>
                      <a:r>
                        <a:rPr lang="en-GB" sz="1000" i="0" baseline="0" dirty="0"/>
                        <a:t> of hair or fur. Mothers secret milk for young and generally give birth to live young.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044928"/>
                  </a:ext>
                </a:extLst>
              </a:tr>
              <a:tr h="27689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Micro-organism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baseline="0" dirty="0"/>
                        <a:t>A microscopic organism, especially a bacteria, fungus or virus.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689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Reptile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i="0" baseline="0" dirty="0"/>
                        <a:t>Dry scaly skinned vertebrate, typically lays soft-shelled eggs on land.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187280"/>
              </p:ext>
            </p:extLst>
          </p:nvPr>
        </p:nvGraphicFramePr>
        <p:xfrm>
          <a:off x="130781" y="7753675"/>
          <a:ext cx="3155795" cy="937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927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Who?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4830">
                <a:tc>
                  <a:txBody>
                    <a:bodyPr/>
                    <a:lstStyle/>
                    <a:p>
                      <a:r>
                        <a:rPr lang="en-GB" sz="1000" dirty="0"/>
                        <a:t>1799-1847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Aristotle</a:t>
                      </a:r>
                      <a:r>
                        <a:rPr lang="en-GB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Philosopher and scientist</a:t>
                      </a:r>
                      <a:endParaRPr lang="en-GB" sz="10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343765">
                <a:tc>
                  <a:txBody>
                    <a:bodyPr/>
                    <a:lstStyle/>
                    <a:p>
                      <a:r>
                        <a:rPr lang="en-GB" sz="1000" dirty="0"/>
                        <a:t>1707-1778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Carolus</a:t>
                      </a: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Linnaeus – Father of Classification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546586"/>
              </p:ext>
            </p:extLst>
          </p:nvPr>
        </p:nvGraphicFramePr>
        <p:xfrm>
          <a:off x="129006" y="8731486"/>
          <a:ext cx="3157570" cy="1059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757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</a:t>
                      </a:r>
                      <a:r>
                        <a:rPr lang="en-GB" b="1" baseline="0" dirty="0"/>
                        <a:t> experiences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98905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</a:rPr>
                        <a:t>Watch clips from David</a:t>
                      </a:r>
                      <a:r>
                        <a:rPr lang="en-GB" sz="1100" baseline="0" dirty="0">
                          <a:latin typeface="+mn-lt"/>
                        </a:rPr>
                        <a:t> Attenborough documentaries.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Make life cycle wheels to show the life cycles of different animals.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301280"/>
              </p:ext>
            </p:extLst>
          </p:nvPr>
        </p:nvGraphicFramePr>
        <p:xfrm>
          <a:off x="3390069" y="1144723"/>
          <a:ext cx="3300608" cy="10175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060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5765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58484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134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differences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life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cycles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mammal,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 amphibian,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insect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bird</a:t>
                      </a:r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ts val="134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life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process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reproduction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some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plants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animals.</a:t>
                      </a:r>
                      <a:endParaRPr lang="en-GB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2077" y="7611998"/>
            <a:ext cx="3159348" cy="2104612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467510"/>
              </p:ext>
            </p:extLst>
          </p:nvPr>
        </p:nvGraphicFramePr>
        <p:xfrm>
          <a:off x="129006" y="1144723"/>
          <a:ext cx="3159347" cy="6560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92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939418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8334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23896">
                <a:tc>
                  <a:txBody>
                    <a:bodyPr/>
                    <a:lstStyle/>
                    <a:p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 cycle of animals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Most animals including fish, mammals, reptiles and birds have very simple life cycles: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animals have three stages -- before birth, young and adult.  The young are typically similar to the parent, just smaller. The young slowly "grow" to become adults.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82600">
                <a:tc>
                  <a:txBody>
                    <a:bodyPr/>
                    <a:lstStyle/>
                    <a:p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Amphibians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E.g. frogs and newts, have a slightly more complicated life cycle.  They undergo a metamorphosis:</a:t>
                      </a:r>
                    </a:p>
                    <a:p>
                      <a:pPr lvl="0"/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are born (either alive from their mother or hatched from eggs),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spend their childhood under water, breathing with gills,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grow into adults and move to the land, breathing with lungs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19430">
                <a:tc>
                  <a:txBody>
                    <a:bodyPr/>
                    <a:lstStyle/>
                    <a:p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Metamorphosis</a:t>
                      </a:r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insects undergo a complete metamorphosis with four stages in their life cycle:</a:t>
                      </a:r>
                    </a:p>
                    <a:p>
                      <a:pPr lvl="0"/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egg:    unborn stage,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larva:   young stage -- this is when most of the feeding is done;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pupa:  inactive (no feeding) stage between larva and adult stages;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adult:   final, breeding stage (they usually grow wings).</a:t>
                      </a:r>
                    </a:p>
                    <a:p>
                      <a:pPr lvl="0"/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About 10% of insects go through an incomplete metamorphosis.  They do not have a pupal form -- these include dragonflies, grasshoppers and cockroaches.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 reproduction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Structure of the flower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Sepals – (if present) help to protect the flower in bud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Petals – attract insects with colour, scent and nectar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Stamens – make pollen and hold it in position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Stigma – receives pollen during pollination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Ovary – contains undeveloped seeds (ovules) which, if fertilised following pollination, develop into seeds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Fruit – holds the seeds</a:t>
                      </a:r>
                      <a:endParaRPr lang="en-GB" sz="9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7839476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569219"/>
              </p:ext>
            </p:extLst>
          </p:nvPr>
        </p:nvGraphicFramePr>
        <p:xfrm>
          <a:off x="3390069" y="7164503"/>
          <a:ext cx="3300608" cy="26261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060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2498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Diagrams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01178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508</Words>
  <Application>Microsoft Office PowerPoint</Application>
  <PresentationFormat>A4 Paper (210x297 mm)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39</cp:revision>
  <cp:lastPrinted>2020-01-07T15:10:10Z</cp:lastPrinted>
  <dcterms:created xsi:type="dcterms:W3CDTF">2019-07-07T18:53:37Z</dcterms:created>
  <dcterms:modified xsi:type="dcterms:W3CDTF">2022-03-08T17:40:53Z</dcterms:modified>
</cp:coreProperties>
</file>