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handoutMasterIdLst>
    <p:handoutMasterId r:id="rId10"/>
  </p:handoutMasterIdLst>
  <p:sldIdLst>
    <p:sldId id="258" r:id="rId2"/>
    <p:sldId id="305" r:id="rId3"/>
    <p:sldId id="302" r:id="rId4"/>
    <p:sldId id="301" r:id="rId5"/>
    <p:sldId id="303" r:id="rId6"/>
    <p:sldId id="306" r:id="rId7"/>
    <p:sldId id="307" r:id="rId8"/>
    <p:sldId id="271" r:id="rId9"/>
  </p:sldIdLst>
  <p:sldSz cx="9144000" cy="6858000" type="screen4x3"/>
  <p:notesSz cx="6858000" cy="9686925"/>
  <p:embeddedFontLst>
    <p:embeddedFont>
      <p:font typeface="Comic Sans MS" pitchFamily="66" charset="0"/>
      <p:regular r:id="rId11"/>
      <p:bold r:id="rId1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9900"/>
    <a:srgbClr val="663300"/>
    <a:srgbClr val="996633"/>
    <a:srgbClr val="FF9900"/>
    <a:srgbClr val="FFFF00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28" autoAdjust="0"/>
    <p:restoredTop sz="94660"/>
  </p:normalViewPr>
  <p:slideViewPr>
    <p:cSldViewPr>
      <p:cViewPr varScale="1">
        <p:scale>
          <a:sx n="39" d="100"/>
          <a:sy n="39" d="100"/>
        </p:scale>
        <p:origin x="-6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51722-5AED-433B-BA8A-3CA5D45A885A}" type="datetimeFigureOut">
              <a:rPr lang="en-GB" smtClean="0"/>
              <a:pPr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0115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20115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95817-C963-4118-A259-61FC835EAFB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17157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AF3E45-460A-4B16-830F-38623B0665D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B3DB1-5679-410E-8641-E789B78F2F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29449-DD53-4212-838B-D0A427FDB8E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752F8-950B-4DEE-BF91-40468ABBBD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BDE7B-A17A-4033-9796-30609F3B07F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E6D38-D764-439D-B177-3E30DE93750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66CB0-AAE1-4561-B43B-8D4E7106A1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34DD2-EBDB-4400-AD50-2A11E05886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84668-0D2C-43F9-BA57-312F61AE68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91DA-DB7B-4BAB-9E02-EFEB74A33A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A8DB93-A135-4E3A-8183-F2A6B7025E0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30ED55-C2DE-4236-8846-EC80137822D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076825" y="981075"/>
            <a:ext cx="34559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480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79713" y="2348880"/>
            <a:ext cx="4752528" cy="221599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young person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1979713" y="981074"/>
            <a:ext cx="4752528" cy="82391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dirty="0" smtClean="0"/>
              <a:t>___________________’s Story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spd="med" advClick="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 flipH="1">
            <a:off x="857224" y="1071546"/>
            <a:ext cx="3458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These things are alive.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2130" y="1808416"/>
            <a:ext cx="2899260" cy="18731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7490" y="4014160"/>
            <a:ext cx="3035068" cy="17063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37630" y="3068959"/>
            <a:ext cx="2685594" cy="26515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260648"/>
            <a:ext cx="1338092" cy="2383159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 flipH="1">
            <a:off x="4929190" y="857232"/>
            <a:ext cx="34586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Death is a part of life.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When someone dies, everything inside that person stops.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They stop breathing and their heart stops.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They cannot feel any hurt.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flipH="1">
            <a:off x="857224" y="1071546"/>
            <a:ext cx="3458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Everyone and everything that is alive dies at some point.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0591" y="2564904"/>
            <a:ext cx="3177354" cy="3312368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 flipH="1">
            <a:off x="4929189" y="857232"/>
            <a:ext cx="37472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Comic Sans MS" pitchFamily="66" charset="0"/>
              </a:rPr>
              <a:t>_________ might feel sad because s/he misses ___________.</a:t>
            </a:r>
          </a:p>
        </p:txBody>
      </p:sp>
      <p:sp>
        <p:nvSpPr>
          <p:cNvPr id="14" name="TextBox 13"/>
          <p:cNvSpPr txBox="1"/>
          <p:nvPr/>
        </p:nvSpPr>
        <p:spPr>
          <a:xfrm flipH="1">
            <a:off x="857224" y="1071546"/>
            <a:ext cx="34586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someone dies people feel sad.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Feeling sad is ok.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_________________has died.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284984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 flipH="1">
            <a:off x="4929190" y="857232"/>
            <a:ext cx="3458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 might cry.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flipH="1">
            <a:off x="539551" y="662940"/>
            <a:ext cx="38164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someone dies, people cry.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Crying is ok.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Sometimes after you cry you don’t feel as sad.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068960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7940" y="3473698"/>
            <a:ext cx="2794000" cy="2413000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 flipH="1">
            <a:off x="4826795" y="857232"/>
            <a:ext cx="3833810" cy="1693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Comic Sans MS" pitchFamily="66" charset="0"/>
              </a:rPr>
              <a:t>_________ might feel angry because she misses ___________.</a:t>
            </a:r>
          </a:p>
        </p:txBody>
      </p:sp>
      <p:sp>
        <p:nvSpPr>
          <p:cNvPr id="14" name="TextBox 13"/>
          <p:cNvSpPr txBox="1"/>
          <p:nvPr/>
        </p:nvSpPr>
        <p:spPr>
          <a:xfrm flipH="1">
            <a:off x="857224" y="1071546"/>
            <a:ext cx="34586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someone dies people feel angry because they miss them.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Feeling angry is ok.</a:t>
            </a:r>
          </a:p>
          <a:p>
            <a:endParaRPr lang="en-GB" dirty="0" smtClean="0">
              <a:latin typeface="Comic Sans MS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284984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 flipH="1">
            <a:off x="4929190" y="857232"/>
            <a:ext cx="345860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 could help ____________ by:</a:t>
            </a:r>
          </a:p>
          <a:p>
            <a:endParaRPr lang="en-GB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Giving cuddles.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Tidying up.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Washing up.</a:t>
            </a:r>
          </a:p>
        </p:txBody>
      </p:sp>
      <p:sp>
        <p:nvSpPr>
          <p:cNvPr id="14" name="TextBox 13"/>
          <p:cNvSpPr txBox="1"/>
          <p:nvPr/>
        </p:nvSpPr>
        <p:spPr>
          <a:xfrm flipH="1">
            <a:off x="685772" y="857232"/>
            <a:ext cx="3810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In a few weeks, ________ may not feel as sad.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Time helps you feel better.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It’s ok to feel better.</a:t>
            </a:r>
          </a:p>
          <a:p>
            <a:endParaRPr lang="en-GB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339752" y="609600"/>
            <a:ext cx="446449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Comic Sans MS" pitchFamily="66" charset="0"/>
              </a:rPr>
              <a:t>Created </a:t>
            </a:r>
            <a:r>
              <a:rPr lang="en-US" b="1" dirty="0" smtClean="0">
                <a:latin typeface="Comic Sans MS" pitchFamily="66" charset="0"/>
              </a:rPr>
              <a:t>by</a:t>
            </a:r>
            <a:r>
              <a:rPr lang="en-US" b="1" dirty="0">
                <a:latin typeface="Comic Sans MS" pitchFamily="66" charset="0"/>
              </a:rPr>
              <a:t> </a:t>
            </a:r>
            <a:r>
              <a:rPr lang="en-US" b="1" dirty="0" smtClean="0">
                <a:latin typeface="Comic Sans MS" pitchFamily="66" charset="0"/>
              </a:rPr>
              <a:t>the</a:t>
            </a:r>
            <a:endParaRPr lang="en-US" dirty="0">
              <a:latin typeface="Comic Sans MS" pitchFamily="66" charset="0"/>
            </a:endParaRPr>
          </a:p>
          <a:p>
            <a:pPr algn="ctr"/>
            <a:r>
              <a:rPr lang="en-US" b="1" smtClean="0">
                <a:latin typeface="Comic Sans MS" pitchFamily="66" charset="0"/>
              </a:rPr>
              <a:t>SENDCo</a:t>
            </a:r>
            <a:endParaRPr lang="en-US" sz="36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sica Menu Pop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2703</TotalTime>
  <Words>170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Comic Sans MS</vt:lpstr>
      <vt:lpstr>Times New Roman</vt:lpstr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Priory Woods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Ian Bean</dc:creator>
  <cp:lastModifiedBy>acardigan</cp:lastModifiedBy>
  <cp:revision>115</cp:revision>
  <dcterms:created xsi:type="dcterms:W3CDTF">2000-11-21T12:13:16Z</dcterms:created>
  <dcterms:modified xsi:type="dcterms:W3CDTF">2020-06-24T08:39:15Z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2</vt:i4>
  </property>
  <property fmtid="{D5CDD505-2E9C-101B-9397-08002B2CF9AE}" pid="3" name="GraphicType">
    <vt:i4>3</vt:i4>
  </property>
  <property fmtid="{D5CDD505-2E9C-101B-9397-08002B2CF9AE}" pid="4" name="Compression">
    <vt:i4>100</vt:i4>
  </property>
  <property fmtid="{D5CDD505-2E9C-101B-9397-08002B2CF9AE}" pid="5" name="ScreenSize">
    <vt:i4>2</vt:i4>
  </property>
  <property fmtid="{D5CDD505-2E9C-101B-9397-08002B2CF9AE}" pid="6" name="ScreenUsage">
    <vt:i4>3</vt:i4>
  </property>
  <property fmtid="{D5CDD505-2E9C-101B-9397-08002B2CF9AE}" pid="7" name="MailAddress">
    <vt:lpwstr>ian.priorywoods@virginnet.co.uk</vt:lpwstr>
  </property>
  <property fmtid="{D5CDD505-2E9C-101B-9397-08002B2CF9AE}" pid="8" name="HomePage">
    <vt:lpwstr>http://freespeace.virginnet.co.uk/ian.priorywoods/index.html</vt:lpwstr>
  </property>
  <property fmtid="{D5CDD505-2E9C-101B-9397-08002B2CF9AE}" pid="9" name="Other">
    <vt:lpwstr/>
  </property>
  <property fmtid="{D5CDD505-2E9C-101B-9397-08002B2CF9AE}" pid="10" name="DownloadOriginal">
    <vt:bool>false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2</vt:i4>
  </property>
  <property fmtid="{D5CDD505-2E9C-101B-9397-08002B2CF9AE}" pid="19" name="ShowNotes">
    <vt:bool>false</vt:bool>
  </property>
  <property fmtid="{D5CDD505-2E9C-101B-9397-08002B2CF9AE}" pid="20" name="NavBtnPos">
    <vt:i4>3</vt:i4>
  </property>
  <property fmtid="{D5CDD505-2E9C-101B-9397-08002B2CF9AE}" pid="21" name="OutputDir">
    <vt:lpwstr>C:\temp\Powertest</vt:lpwstr>
  </property>
</Properties>
</file>