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1" d="100"/>
          <a:sy n="41" d="100"/>
        </p:scale>
        <p:origin x="2316" y="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944668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Scientists and Inventors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2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Summer Two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6011942"/>
              </p:ext>
            </p:extLst>
          </p:nvPr>
        </p:nvGraphicFramePr>
        <p:xfrm>
          <a:off x="3326711" y="2992179"/>
          <a:ext cx="3453400" cy="37520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110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3323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955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95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3644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Germs 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Tiny micro-organisms</a:t>
                      </a:r>
                      <a:r>
                        <a:rPr lang="en-GB" sz="1100" baseline="0" dirty="0"/>
                        <a:t> that can only be seen under a microscope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8057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Waterproof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 material that doesn’t absorb water so things can keep dry.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60791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Inventor</a:t>
                      </a:r>
                      <a:r>
                        <a:rPr lang="en-GB" sz="1200" baseline="0" dirty="0"/>
                        <a:t>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 person who creates something new (an invention).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60791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Properties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What a material is like  i.e.</a:t>
                      </a:r>
                      <a:r>
                        <a:rPr lang="en-GB" sz="1100" baseline="0" dirty="0"/>
                        <a:t> flexible, transparent, soft, rigid etc.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3644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Balanced meal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 meal that has the correct amount of food from each food group.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607911">
                <a:tc>
                  <a:txBody>
                    <a:bodyPr/>
                    <a:lstStyle/>
                    <a:p>
                      <a:pPr algn="ctr"/>
                      <a:r>
                        <a:rPr lang="en-GB" altLang="en-US" sz="1200" dirty="0">
                          <a:solidFill>
                            <a:schemeClr val="tx1"/>
                          </a:solidFill>
                        </a:rPr>
                        <a:t>syringe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Equipment</a:t>
                      </a:r>
                      <a:r>
                        <a:rPr lang="en-GB" sz="1100" baseline="0" dirty="0"/>
                        <a:t> used for measuring small amounts of liquids.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38882"/>
              </p:ext>
            </p:extLst>
          </p:nvPr>
        </p:nvGraphicFramePr>
        <p:xfrm>
          <a:off x="100209" y="1118903"/>
          <a:ext cx="3155795" cy="3528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93646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13788">
                <a:tc>
                  <a:txBody>
                    <a:bodyPr/>
                    <a:lstStyle/>
                    <a:p>
                      <a:pPr algn="ctr"/>
                      <a:r>
                        <a:rPr lang="en-GB" altLang="en-US" sz="1100" dirty="0">
                          <a:latin typeface="+mn-lt"/>
                        </a:rPr>
                        <a:t>Louis Pasteur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altLang="en-US" sz="1100" dirty="0">
                          <a:solidFill>
                            <a:schemeClr val="tx1"/>
                          </a:solidFill>
                          <a:latin typeface="+mn-lt"/>
                        </a:rPr>
                        <a:t>Louis’ experiments convinced people that germs do spread diseases, and do not just appear. 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altLang="en-US" sz="1100" dirty="0">
                          <a:solidFill>
                            <a:schemeClr val="tx1"/>
                          </a:solidFill>
                          <a:latin typeface="+mn-lt"/>
                        </a:rPr>
                        <a:t>We can remove germs by washing our hands for</a:t>
                      </a:r>
                      <a:r>
                        <a:rPr lang="en-GB" altLang="en-US" sz="1100" baseline="0" dirty="0">
                          <a:solidFill>
                            <a:schemeClr val="tx1"/>
                          </a:solidFill>
                          <a:latin typeface="+mn-lt"/>
                        </a:rPr>
                        <a:t> 20 seconds </a:t>
                      </a:r>
                      <a:r>
                        <a:rPr lang="en-GB" altLang="en-US" sz="1100" dirty="0">
                          <a:solidFill>
                            <a:schemeClr val="tx1"/>
                          </a:solidFill>
                          <a:latin typeface="+mn-lt"/>
                        </a:rPr>
                        <a:t>using warm soapy water.</a:t>
                      </a:r>
                      <a:r>
                        <a:rPr lang="en-GB" altLang="en-US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alt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9559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Charles Macintosh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1100" dirty="0">
                          <a:solidFill>
                            <a:schemeClr val="tx1"/>
                          </a:solidFill>
                          <a:latin typeface="+mn-lt"/>
                        </a:rPr>
                        <a:t>Waterproof fabric was invented by a scientist called Charles Macintosh.</a:t>
                      </a:r>
                      <a:r>
                        <a:rPr lang="en-GB" altLang="en-US" sz="1100" baseline="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GB" altLang="en-US" sz="1100" dirty="0">
                          <a:solidFill>
                            <a:schemeClr val="tx1"/>
                          </a:solidFill>
                          <a:latin typeface="+mn-lt"/>
                        </a:rPr>
                        <a:t>His invention was so important that raincoats are named after him.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7529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Eat well Plate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uide that shows how much of what we eat should come from each food group to achieve a healthy, balanced diet.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John Dunlop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first person to think of using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rubber to make tyres.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449644"/>
              </p:ext>
            </p:extLst>
          </p:nvPr>
        </p:nvGraphicFramePr>
        <p:xfrm>
          <a:off x="3319266" y="1118903"/>
          <a:ext cx="3434350" cy="13741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3435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6869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Statutory requirements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981668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/>
                        <a:t>This</a:t>
                      </a:r>
                      <a:r>
                        <a:rPr lang="en-GB" sz="1100" baseline="0" dirty="0"/>
                        <a:t> is a topic</a:t>
                      </a:r>
                      <a:r>
                        <a:rPr lang="en-GB" sz="1100" dirty="0"/>
                        <a:t> that links to</a:t>
                      </a:r>
                      <a:r>
                        <a:rPr lang="en-GB" sz="1100" baseline="0" dirty="0"/>
                        <a:t> several a</a:t>
                      </a:r>
                      <a:r>
                        <a:rPr lang="en-GB" sz="1100" dirty="0"/>
                        <a:t>reas of the science curriculum that</a:t>
                      </a:r>
                      <a:r>
                        <a:rPr lang="en-GB" sz="1100" baseline="0" dirty="0"/>
                        <a:t> have already been covered during the year.</a:t>
                      </a:r>
                      <a:r>
                        <a:rPr lang="en-GB" sz="1100" dirty="0"/>
                        <a:t> - </a:t>
                      </a:r>
                      <a:r>
                        <a:rPr lang="en-GB" sz="110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 individual Yr2 Science</a:t>
                      </a:r>
                      <a:r>
                        <a:rPr lang="en-GB" sz="1100" i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Organisers for details.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100" i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children will be involved in thinking scientifically and applying prior knowledge to new learning opportunities.</a:t>
                      </a:r>
                      <a:endParaRPr lang="en-GB" sz="110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611615"/>
              </p:ext>
            </p:extLst>
          </p:nvPr>
        </p:nvGraphicFramePr>
        <p:xfrm>
          <a:off x="3309741" y="7255846"/>
          <a:ext cx="3443875" cy="17362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4387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9489"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/>
                        <a:t>Possible experiences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446645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/>
                        <a:t>Make a handwashing video and post on the Midfield Website.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/>
                        <a:t> Invent something new and then promote your product ‘Dragon’s Den’ style!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/>
                        <a:t> Plan and make a healthy balanced meal and invite parents in to dine.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83061"/>
              </p:ext>
            </p:extLst>
          </p:nvPr>
        </p:nvGraphicFramePr>
        <p:xfrm>
          <a:off x="100209" y="4902144"/>
          <a:ext cx="3147816" cy="41182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4781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26246">
                <a:tc>
                  <a:txBody>
                    <a:bodyPr/>
                    <a:lstStyle/>
                    <a:p>
                      <a:pPr algn="ctr"/>
                      <a:r>
                        <a:rPr lang="en-GB" b="1" u="none" dirty="0"/>
                        <a:t>Pictures and Diagrams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692048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altLang="en-US" sz="1100" dirty="0"/>
                        <a:t>Charles Macintosh                  </a:t>
                      </a:r>
                      <a:r>
                        <a:rPr lang="en-GB" alt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Louis Pasteur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alt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alt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alt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alt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alt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alt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alt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John Dunlop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00209" y="103892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/>
              <a:t>Knowledge </a:t>
            </a:r>
            <a:r>
              <a:rPr lang="en-GB" dirty="0"/>
              <a:t>Organiser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86" y="5569831"/>
            <a:ext cx="446237" cy="881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30" y="5610938"/>
            <a:ext cx="565150" cy="799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117" y="5619094"/>
            <a:ext cx="817487" cy="699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9" t="11723" r="989" b="5272"/>
          <a:stretch>
            <a:fillRect/>
          </a:stretch>
        </p:blipFill>
        <p:spPr bwMode="auto">
          <a:xfrm>
            <a:off x="2357243" y="5660202"/>
            <a:ext cx="851460" cy="514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6705" y="6465856"/>
            <a:ext cx="929283" cy="8824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72094" y="6535784"/>
            <a:ext cx="600603" cy="6702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9621" y="7348284"/>
            <a:ext cx="2345851" cy="1643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997</TotalTime>
  <Words>309</Words>
  <Application>Microsoft Office PowerPoint</Application>
  <PresentationFormat>A4 Paper (210x297 mm)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46</cp:revision>
  <dcterms:created xsi:type="dcterms:W3CDTF">2019-07-07T18:53:37Z</dcterms:created>
  <dcterms:modified xsi:type="dcterms:W3CDTF">2022-03-08T17:33:24Z</dcterms:modified>
</cp:coreProperties>
</file>