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77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641525"/>
              </p:ext>
            </p:extLst>
          </p:nvPr>
        </p:nvGraphicFramePr>
        <p:xfrm>
          <a:off x="100209" y="515480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Seasonal Changes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Autumn /Summer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484685"/>
              </p:ext>
            </p:extLst>
          </p:nvPr>
        </p:nvGraphicFramePr>
        <p:xfrm>
          <a:off x="18407" y="7792674"/>
          <a:ext cx="3319398" cy="2385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0586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442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Finding and classifying weather changes in the school environment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Update your weather diary/big book every day, showing the types of weather for that day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/>
                        <a:t>Learning </a:t>
                      </a:r>
                      <a:r>
                        <a:rPr lang="en-GB" sz="1100" dirty="0"/>
                        <a:t>songs to recall the seasons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Measuring and observing the weather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can you measure the amount of rain in the different seasons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 test – How bright is the Sun in different seasons?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172057"/>
              </p:ext>
            </p:extLst>
          </p:nvPr>
        </p:nvGraphicFramePr>
        <p:xfrm>
          <a:off x="3382027" y="3185518"/>
          <a:ext cx="3319398" cy="63790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months of June,</a:t>
                      </a:r>
                      <a:r>
                        <a:rPr lang="en-GB" baseline="0" dirty="0"/>
                        <a:t> July and August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months of March,</a:t>
                      </a:r>
                      <a:r>
                        <a:rPr lang="en-GB" baseline="0" dirty="0"/>
                        <a:t> April and May.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months of September, October and November.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Winter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months of December, January and February.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Weather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</a:t>
                      </a:r>
                      <a:r>
                        <a:rPr lang="en-GB" sz="1200" baseline="0" dirty="0"/>
                        <a:t> weather is how you would describe the conditions outside- the temperature, if its wet or dry or windy.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Daytime is when the sun has</a:t>
                      </a:r>
                      <a:r>
                        <a:rPr lang="en-GB" baseline="0" dirty="0"/>
                        <a:t> risen.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Night time is afte</a:t>
                      </a:r>
                      <a:r>
                        <a:rPr lang="en-GB" baseline="0" dirty="0"/>
                        <a:t>r the sun has set.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Cloud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</a:t>
                      </a:r>
                      <a:r>
                        <a:rPr lang="en-GB" sz="13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cloud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is made of water drops or ice crystals floating in the sky. There are many kinds of </a:t>
                      </a:r>
                      <a:r>
                        <a:rPr lang="en-GB" sz="13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clouds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We will learn about Stratus,</a:t>
                      </a:r>
                      <a:r>
                        <a:rPr lang="en-GB" sz="135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Cumulus and Cirrus clouds.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235825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Moon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The moon is</a:t>
                      </a:r>
                      <a:r>
                        <a:rPr lang="en-GB" sz="1100" baseline="0" dirty="0"/>
                        <a:t> a huge round globe made up of rocks and it orbits the earth.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566788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192262"/>
              </p:ext>
            </p:extLst>
          </p:nvPr>
        </p:nvGraphicFramePr>
        <p:xfrm>
          <a:off x="100209" y="944787"/>
          <a:ext cx="3155795" cy="67894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6299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259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Seasons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are the 4 seasons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months are in which seasons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 timeline-Name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one big event that happens in each season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82269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Seasonal Changes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What</a:t>
                      </a:r>
                      <a:r>
                        <a:rPr lang="en-GB" sz="1100" baseline="0" dirty="0"/>
                        <a:t> are the signs of Spring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Observe the seasonal changes of each season.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What are the main changes of each season.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623442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Weather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What</a:t>
                      </a:r>
                      <a:r>
                        <a:rPr lang="en-GB" sz="1100" baseline="0" dirty="0"/>
                        <a:t> is the weather?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/>
                        <a:t>What types of weather are there?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/>
                        <a:t>How can we measure temperature?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/>
                        <a:t>How can we measure the wind?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/>
                        <a:t>How can we measure rainfall?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/>
                        <a:t>Predict the clothing we should wear in each season and give reasons.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7763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Cloud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Observe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sky during different seasons and types of weather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 the 3 main types of cloud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Predict which clouds will be in the sky by thinking about the season and weather.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442342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Predict,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observe, Identify and evaluate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Understand</a:t>
                      </a:r>
                      <a:r>
                        <a:rPr lang="en-GB" sz="1100" baseline="0" dirty="0"/>
                        <a:t> what is meant by these terms.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/>
                        <a:t>Carry out simple experiments to explore these terms.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/>
                        <a:t>Revisit these experiments across the year to compare throughout the seasons.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527455"/>
              </p:ext>
            </p:extLst>
          </p:nvPr>
        </p:nvGraphicFramePr>
        <p:xfrm>
          <a:off x="3382027" y="944787"/>
          <a:ext cx="3319398" cy="20934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8748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34333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observe and describe weather associated with the seasons.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ask simple questions and recognise that they can be answered in different ways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able to identify objects.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observe closely, using simple equipment.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gather data to answer a question.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</TotalTime>
  <Words>444</Words>
  <Application>Microsoft Office PowerPoint</Application>
  <PresentationFormat>A4 Paper (210x297 mm)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28</cp:revision>
  <dcterms:created xsi:type="dcterms:W3CDTF">2019-07-07T18:53:37Z</dcterms:created>
  <dcterms:modified xsi:type="dcterms:W3CDTF">2022-03-08T17:24:29Z</dcterms:modified>
</cp:coreProperties>
</file>