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326" autoAdjust="0"/>
  </p:normalViewPr>
  <p:slideViewPr>
    <p:cSldViewPr snapToGrid="0">
      <p:cViewPr>
        <p:scale>
          <a:sx n="70" d="100"/>
          <a:sy n="70" d="100"/>
        </p:scale>
        <p:origin x="2299" y="-68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EA54F-7F0E-4CAF-A36E-2F657A9C8138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C9C3B-5391-47B9-8B43-772C0F2E3A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9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102391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Colour</a:t>
                      </a:r>
                      <a:r>
                        <a:rPr lang="en-GB" b="1" baseline="0" dirty="0" smtClean="0"/>
                        <a:t> mixing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811506"/>
              </p:ext>
            </p:extLst>
          </p:nvPr>
        </p:nvGraphicFramePr>
        <p:xfrm>
          <a:off x="251792" y="8612136"/>
          <a:ext cx="2620948" cy="10233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094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567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72612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117375"/>
              </p:ext>
            </p:extLst>
          </p:nvPr>
        </p:nvGraphicFramePr>
        <p:xfrm>
          <a:off x="108352" y="1228482"/>
          <a:ext cx="6584930" cy="47440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079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954735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1969405">
                  <a:extLst>
                    <a:ext uri="{9D8B030D-6E8A-4147-A177-3AD203B41FA5}">
                      <a16:colId xmlns:a16="http://schemas.microsoft.com/office/drawing/2014/main" val="3611883550"/>
                    </a:ext>
                  </a:extLst>
                </a:gridCol>
              </a:tblGrid>
              <a:tr h="35322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Famous Artists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7426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solidFill>
                            <a:schemeClr val="tx1"/>
                          </a:solidFill>
                        </a:rPr>
                        <a:t>David </a:t>
                      </a:r>
                    </a:p>
                    <a:p>
                      <a:pPr algn="ctr"/>
                      <a:r>
                        <a:rPr lang="en-GB" sz="1000" dirty="0" err="1" smtClean="0">
                          <a:solidFill>
                            <a:schemeClr val="tx1"/>
                          </a:solidFill>
                        </a:rPr>
                        <a:t>Hockney</a:t>
                      </a: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David </a:t>
                      </a:r>
                      <a:r>
                        <a:rPr lang="en-GB" sz="12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Hockney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one of the most important painters of the 20th century.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 in Bradford in 1937.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Hockney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was one of the artists involved in the pop art movement in the 1960s.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Pop art was a style of art that was bright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full of colour.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was created by lots of young artists who felt that the art they saw in galleries was a little bit boring.</a:t>
                      </a:r>
                      <a:endParaRPr lang="en-GB" sz="1200" u="non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2116566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Claude</a:t>
                      </a:r>
                      <a:r>
                        <a:rPr lang="en-GB" sz="1000" baseline="0" dirty="0" smtClean="0"/>
                        <a:t> Monet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Monet was born in Paris in 1840.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 a child he showed great talent as an artist.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1872 he painted a picture of a harbour using very loose brushstrokes. He called the picture 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Impression, Sunrise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and exhibited it along with paintings by his friends.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artists became known as ‘the impressionists’ after the title of Monet's painting.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6803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825090"/>
              </p:ext>
            </p:extLst>
          </p:nvPr>
        </p:nvGraphicFramePr>
        <p:xfrm>
          <a:off x="251791" y="6103621"/>
          <a:ext cx="2605709" cy="2522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570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5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7582">
                <a:tc>
                  <a:txBody>
                    <a:bodyPr/>
                    <a:lstStyle/>
                    <a:p>
                      <a:pPr marL="0" indent="-171450" algn="l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study the work of other artists and talk about the techniques they have used.</a:t>
                      </a:r>
                    </a:p>
                    <a:p>
                      <a:pPr marL="0" indent="-171450" algn="l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develop ideas from starting points throughout the curriculum.</a:t>
                      </a:r>
                    </a:p>
                    <a:p>
                      <a:pPr marL="0" indent="-171450" algn="l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explore marks on paper, using a variety of tools and brushes to spread the paint.</a:t>
                      </a:r>
                    </a:p>
                    <a:p>
                      <a:pPr marL="0" lvl="0" indent="-171450" algn="l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experiment with colour and mixing, that a tint is a mixture of a colour with white and a shade is a m</a:t>
                      </a:r>
                      <a:r>
                        <a:rPr lang="en-GB" sz="9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ixture of a colour with black</a:t>
                      </a:r>
                      <a:r>
                        <a:rPr lang="en-GB" sz="90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None/>
                      </a:pPr>
                      <a:endParaRPr lang="en-GB" sz="900" dirty="0" smtClean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lvl="0" indent="-171450" algn="l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know the primary and secondary colours.</a:t>
                      </a:r>
                    </a:p>
                    <a:p>
                      <a:pPr marL="0" lvl="0" indent="-171450" algn="l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800" dirty="0" smtClean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314716"/>
              </p:ext>
            </p:extLst>
          </p:nvPr>
        </p:nvGraphicFramePr>
        <p:xfrm>
          <a:off x="3180522" y="6103620"/>
          <a:ext cx="3380298" cy="29401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045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499845">
                  <a:extLst>
                    <a:ext uri="{9D8B030D-6E8A-4147-A177-3AD203B41FA5}">
                      <a16:colId xmlns:a16="http://schemas.microsoft.com/office/drawing/2014/main" val="3618792616"/>
                    </a:ext>
                  </a:extLst>
                </a:gridCol>
              </a:tblGrid>
              <a:tr h="471241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</a:t>
                      </a:r>
                      <a:r>
                        <a:rPr lang="en-GB" sz="1400" b="1" baseline="0" dirty="0" smtClean="0"/>
                        <a:t> Key vocab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5522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Primary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colours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Colours that can not be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created by mixing colours: red, yellow and blue.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35522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Secondary colours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Colours made by mixing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2 primary colours together.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e.g.  red and yellow = orange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0745263"/>
                  </a:ext>
                </a:extLst>
              </a:tr>
              <a:tr h="22604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Adding white to a colour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to make it lighter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038943"/>
                  </a:ext>
                </a:extLst>
              </a:tr>
              <a:tr h="22604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Adding black to a colour to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make it darker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35787"/>
                  </a:ext>
                </a:extLst>
              </a:tr>
              <a:tr h="35522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Colour mixing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Mixing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2 colours to create a different colour e.g. blue and yellow = green 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476576"/>
                  </a:ext>
                </a:extLst>
              </a:tr>
            </a:tbl>
          </a:graphicData>
        </a:graphic>
      </p:graphicFrame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9707" y="1616153"/>
            <a:ext cx="1075397" cy="93599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2731" y="3889590"/>
            <a:ext cx="1004195" cy="66149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0168" y="4552051"/>
            <a:ext cx="1029505" cy="6798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195" y="8936995"/>
            <a:ext cx="458824" cy="6620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0619" y="8936995"/>
            <a:ext cx="730241" cy="5980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3313" y="8940052"/>
            <a:ext cx="640367" cy="6775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5236690" y="2586168"/>
            <a:ext cx="911783" cy="12382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2213" y="5268021"/>
            <a:ext cx="965230" cy="6777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40555" y="4507052"/>
            <a:ext cx="949098" cy="924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4415</TotalTime>
  <Words>299</Words>
  <Application>Microsoft Office PowerPoint</Application>
  <PresentationFormat>A4 Paper (210x297 mm)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174</cp:revision>
  <cp:lastPrinted>2020-03-10T15:06:20Z</cp:lastPrinted>
  <dcterms:created xsi:type="dcterms:W3CDTF">2019-07-07T18:53:37Z</dcterms:created>
  <dcterms:modified xsi:type="dcterms:W3CDTF">2021-09-15T08:54:38Z</dcterms:modified>
</cp:coreProperties>
</file>