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7" d="100"/>
          <a:sy n="57" d="100"/>
        </p:scale>
        <p:origin x="2630" y="6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09/12/2021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hyperlink" Target="https://www.google.co.uk/url?sa=i&amp;url=https://popcanvas.co/keith-haring-pop-art-figures/&amp;psig=AOvVaw1pK6Ak9pp7wKymv66gyQw8&amp;ust=1587811234591000&amp;source=images&amp;cd=vfe&amp;ved=0CAIQjRxqFwoTCLD8l_fvgOkCFQAAAAAdAAAAABAd" TargetMode="External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hyperlink" Target="https://www.google.co.uk/url?sa=i&amp;url=https://www.pinterest.com/pin/150026231320842038/&amp;psig=AOvVaw0p1HZELrDi3a0VbGOu0kN_&amp;ust=1587812248255000&amp;source=images&amp;cd=vfe&amp;ved=0CAIQjRxqFwoTCOCft9vzgOkCFQAAAAAdAAAAABAD" TargetMode="External"/><Relationship Id="rId5" Type="http://schemas.openxmlformats.org/officeDocument/2006/relationships/image" Target="../media/image3.jpeg"/><Relationship Id="rId10" Type="http://schemas.openxmlformats.org/officeDocument/2006/relationships/image" Target="../media/image6.jpeg"/><Relationship Id="rId4" Type="http://schemas.openxmlformats.org/officeDocument/2006/relationships/image" Target="../media/image2.jpeg"/><Relationship Id="rId9" Type="http://schemas.openxmlformats.org/officeDocument/2006/relationships/hyperlink" Target="https://www.google.co.uk/url?sa=i&amp;url=https://blog.artsper.com/en/a-closer-look/10-things-to-know-about-keith-harring/&amp;psig=AOvVaw3CIP5Dh2LeidAzC3HMvITs&amp;ust=1587807862083000&amp;source=images&amp;cd=vfe&amp;ved=0CAIQjRxqFwoTCKjLka_jgOkCFQAAAAAdAAAAABAP" TargetMode="External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 Trust Academy 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517012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Collage</a:t>
                      </a:r>
                      <a:r>
                        <a:rPr lang="en-GB" b="1" baseline="0" dirty="0"/>
                        <a:t> 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860425"/>
              </p:ext>
            </p:extLst>
          </p:nvPr>
        </p:nvGraphicFramePr>
        <p:xfrm>
          <a:off x="3550444" y="8002236"/>
          <a:ext cx="3150982" cy="18306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6225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Pictures and Diagrams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6836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164322"/>
              </p:ext>
            </p:extLst>
          </p:nvPr>
        </p:nvGraphicFramePr>
        <p:xfrm>
          <a:off x="138216" y="5671358"/>
          <a:ext cx="3311777" cy="41494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859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53178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9899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baseline="0" dirty="0">
                          <a:latin typeface="+mn-lt"/>
                        </a:rPr>
                        <a:t>What? Key vocab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988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Technique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>
                          <a:latin typeface="+mn-lt"/>
                        </a:rPr>
                        <a:t>A specific way of carrying out a task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82761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Abstract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Abstract art is more about shapes and colours and the feelings it expresses, not about the accurate portrayal of a subject.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38550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Composition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>
                          <a:latin typeface="+mn-lt"/>
                        </a:rPr>
                        <a:t>A creative</a:t>
                      </a:r>
                      <a:r>
                        <a:rPr lang="en-GB" sz="1100" baseline="0" dirty="0">
                          <a:latin typeface="+mn-lt"/>
                        </a:rPr>
                        <a:t> piece of work such as a picture, poem or song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6783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Geometric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geometric pattern is made up of shapes such as squares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triangles.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700916"/>
                  </a:ext>
                </a:extLst>
              </a:tr>
              <a:tr h="51680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Texture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feel, appearance, or consistency of a surface or a substance.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25065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Layout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>
                          <a:latin typeface="+mn-lt"/>
                        </a:rPr>
                        <a:t>The way parts</a:t>
                      </a:r>
                      <a:r>
                        <a:rPr lang="en-GB" sz="1100" baseline="0" dirty="0">
                          <a:latin typeface="+mn-lt"/>
                        </a:rPr>
                        <a:t> or pieces are </a:t>
                      </a:r>
                      <a:r>
                        <a:rPr lang="en-GB" sz="1100" dirty="0">
                          <a:latin typeface="+mn-lt"/>
                        </a:rPr>
                        <a:t> positioned.</a:t>
                      </a:r>
                      <a:r>
                        <a:rPr lang="en-GB" sz="1100" baseline="0" dirty="0">
                          <a:latin typeface="+mn-lt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38550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Silhouette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silhouette is an image represented as a solid shape of a single colour.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056528"/>
              </p:ext>
            </p:extLst>
          </p:nvPr>
        </p:nvGraphicFramePr>
        <p:xfrm>
          <a:off x="138217" y="1171474"/>
          <a:ext cx="6563209" cy="27448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47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57783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306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Who?</a:t>
                      </a:r>
                      <a:r>
                        <a:rPr lang="en-GB" sz="1200" b="1" baseline="0" dirty="0"/>
                        <a:t> Focus Famous Artist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1572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Heri</a:t>
                      </a:r>
                      <a:r>
                        <a:rPr lang="en-GB" sz="1100" baseline="0" dirty="0">
                          <a:solidFill>
                            <a:schemeClr val="tx1"/>
                          </a:solidFill>
                        </a:rPr>
                        <a:t> Matisse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 - 31 December 1869 Died - 3 November 1954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French artist, known for his use of colour and</a:t>
                      </a:r>
                      <a:r>
                        <a:rPr lang="en-GB" sz="1100" u="non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originality </a:t>
                      </a:r>
                      <a:endParaRPr lang="en-GB" sz="1100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later life Matisse underwent surgery that left him chair and bed bound.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Painting and sculpture become physical challenging, so he turned to a new type of medium- collage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would cut sheets of paper into shapes of varying colours and sizes, and arrange them to form lively pieces</a:t>
                      </a:r>
                      <a:r>
                        <a:rPr lang="en-GB" sz="1100" u="non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art</a:t>
                      </a: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en-GB" sz="1100" u="non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first</a:t>
                      </a: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these pieces were small, but eventually they transformed into murals or room-sized works.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result was very distinct and complex.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1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2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549078"/>
              </p:ext>
            </p:extLst>
          </p:nvPr>
        </p:nvGraphicFramePr>
        <p:xfrm>
          <a:off x="3550444" y="5658205"/>
          <a:ext cx="3150981" cy="20597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6644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/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43125"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study the work of other artists and talk about the techniques they have used.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select, sort, cut, tear and combine various man-made and natural materials.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develop skills of overlapping and layering. 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develop awareness of contrast, texture and colour.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077785"/>
              </p:ext>
            </p:extLst>
          </p:nvPr>
        </p:nvGraphicFramePr>
        <p:xfrm>
          <a:off x="138216" y="4012781"/>
          <a:ext cx="6563208" cy="15621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66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4159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Who?</a:t>
                      </a:r>
                      <a:r>
                        <a:rPr lang="en-GB" b="1" baseline="0" dirty="0"/>
                        <a:t> Additional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3815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Keith</a:t>
                      </a:r>
                      <a:r>
                        <a:rPr lang="en-GB" sz="1100" baseline="0" dirty="0"/>
                        <a:t> Haring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Keith Haring was an American artist whose pop art and graffiti-like work developed on the streets of New York City in the 1980s.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Haring developed a love for drawing at a very early age, learning basic cartooning skills from his father and from studying the drawings of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Dr.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Seuss and Walt Disney.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pic>
        <p:nvPicPr>
          <p:cNvPr id="21" name="Picture 20" descr="Image result for henri matisse tissue paper children project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034" y="1504830"/>
            <a:ext cx="984902" cy="1088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Image result for henri matisse cut out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371" y="1742371"/>
            <a:ext cx="1123962" cy="1038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Image result for henri matisse cut outs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924" y="2859747"/>
            <a:ext cx="1119603" cy="871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Image result for henri matisse cut outs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153" y="2931157"/>
            <a:ext cx="845320" cy="8841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Pop Art Figures Dancing Keith Haring Canvas Graffiti Wall Art">
            <a:hlinkClick r:id="rId7" tgtFrame="&quot;_blank&quot;"/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3" t="11037" r="6698" b="26762"/>
          <a:stretch/>
        </p:blipFill>
        <p:spPr bwMode="auto">
          <a:xfrm>
            <a:off x="4477364" y="4538876"/>
            <a:ext cx="1022560" cy="671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 descr="10 things to know about... Keith Haring | Artsper Magazine">
            <a:hlinkClick r:id="rId9" tgtFrame="&quot;_blank&quot;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313" y="4484305"/>
            <a:ext cx="800722" cy="722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WEST MIDDLETON ART SMARTIES: Gr. 2: Haring's Bending Bodies ...">
            <a:hlinkClick r:id="rId11" tgtFrame="&quot;_blank&quot;"/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924" y="8838498"/>
            <a:ext cx="1101051" cy="74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https://1.bp.blogspot.com/-nwkTfIxAPjg/VhpZpqLlP2I/AAAAAAAAIDA/HxVoNY_NN5A/s1600/haring7.jp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294" y="8568301"/>
            <a:ext cx="782778" cy="1063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Image result for henri matisse cut outs for kids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43" y="8434731"/>
            <a:ext cx="948401" cy="10636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386</TotalTime>
  <Words>346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MICHAEL OLANREWAJU</cp:lastModifiedBy>
  <cp:revision>50</cp:revision>
  <cp:lastPrinted>2020-03-10T15:06:20Z</cp:lastPrinted>
  <dcterms:created xsi:type="dcterms:W3CDTF">2019-07-07T18:53:37Z</dcterms:created>
  <dcterms:modified xsi:type="dcterms:W3CDTF">2021-12-09T22:12:36Z</dcterms:modified>
</cp:coreProperties>
</file>