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handoutMasterIdLst>
    <p:handoutMasterId r:id="rId14"/>
  </p:handoutMasterIdLst>
  <p:sldIdLst>
    <p:sldId id="258" r:id="rId2"/>
    <p:sldId id="274" r:id="rId3"/>
    <p:sldId id="280" r:id="rId4"/>
    <p:sldId id="275" r:id="rId5"/>
    <p:sldId id="276" r:id="rId6"/>
    <p:sldId id="272" r:id="rId7"/>
    <p:sldId id="277" r:id="rId8"/>
    <p:sldId id="281" r:id="rId9"/>
    <p:sldId id="282" r:id="rId10"/>
    <p:sldId id="279" r:id="rId11"/>
    <p:sldId id="283" r:id="rId12"/>
    <p:sldId id="271" r:id="rId13"/>
  </p:sldIdLst>
  <p:sldSz cx="9144000" cy="6858000" type="screen4x3"/>
  <p:notesSz cx="6797675" cy="9926638"/>
  <p:embeddedFontLst>
    <p:embeddedFont>
      <p:font typeface="Comic Sans MS" pitchFamily="66" charset="0"/>
      <p:regular r:id="rId15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9900"/>
    <a:srgbClr val="663300"/>
    <a:srgbClr val="996633"/>
    <a:srgbClr val="FF9900"/>
    <a:srgbClr val="FFFF00"/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65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05F80-25A8-4179-96FB-E3B0D8A335AD}" type="datetimeFigureOut">
              <a:rPr lang="en-GB" smtClean="0"/>
              <a:pPr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200DBB-264D-4D33-9703-ADF51EAF58B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673588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B7914-5C45-4C66-A9CD-8CC3339FB8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D7370-28AA-4A60-97DC-356CCC25A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E33F7-EE96-4BDC-A81A-6B8D8605E7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B7803-3795-425E-92F2-81C90DC9C8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7BBA2-1F2E-4950-A830-EED15712B5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1CA1D-9B0E-4AD1-A2BB-72D0F6A5D5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FEF94-7313-447A-B1AF-0601FE67CE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35C3B-B977-4F0B-9C76-C874877D77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E42E2-775F-436C-8463-B0463C971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F091F-64F3-430E-BF3B-D74E983A9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EC587-FB9B-4CD7-8826-9AE54B97CF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DE11BFF-D023-4387-B88A-F186007313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1907704" y="5085184"/>
            <a:ext cx="39307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81320" dir="3080412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b="1" dirty="0" smtClean="0">
                <a:solidFill>
                  <a:srgbClr val="CC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______’s Story</a:t>
            </a:r>
            <a:endParaRPr lang="en-US" sz="3200" b="1" dirty="0">
              <a:latin typeface="Comic Sans MS" pitchFamily="66" charset="0"/>
            </a:endParaRPr>
          </a:p>
        </p:txBody>
      </p:sp>
      <p:sp>
        <p:nvSpPr>
          <p:cNvPr id="2054" name="AutoShape 10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4600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5076825" y="981075"/>
            <a:ext cx="34559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480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052736"/>
            <a:ext cx="3060523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857752" y="928670"/>
            <a:ext cx="39052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My name is _____. </a:t>
            </a:r>
          </a:p>
          <a:p>
            <a:endParaRPr lang="en-GB" sz="3200" dirty="0" smtClean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  <a:p>
            <a:r>
              <a:rPr lang="en-GB" sz="3200" dirty="0" smtClean="0">
                <a:latin typeface="Comic Sans MS" pitchFamily="66" charset="0"/>
              </a:rPr>
              <a:t>This is my story about learning to go to the dentist.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4020" y="4334466"/>
            <a:ext cx="1937583" cy="151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000336" y="1196752"/>
            <a:ext cx="2952328" cy="40626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724400" y="2406759"/>
            <a:ext cx="4038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This is the  Dentist’s surgery.</a:t>
            </a:r>
          </a:p>
          <a:p>
            <a:pPr algn="ctr"/>
            <a:endParaRPr lang="en-GB" sz="2800" dirty="0" smtClean="0">
              <a:latin typeface="Comic Sans MS" pitchFamily="66" charset="0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05064"/>
            <a:ext cx="1937583" cy="151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467" y="939401"/>
            <a:ext cx="3907233" cy="2934715"/>
          </a:xfrm>
          <a:prstGeom prst="rect">
            <a:avLst/>
          </a:prstGeom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77072"/>
            <a:ext cx="1858759" cy="161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4932040" y="836712"/>
            <a:ext cx="37147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In the waiting room there will be a chair.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We will sit down and wait here to see the dentist</a:t>
            </a:r>
            <a:r>
              <a:rPr lang="en-GB" sz="3200" dirty="0" smtClean="0">
                <a:latin typeface="Comic Sans MS" pitchFamily="66" charset="0"/>
              </a:rPr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l="31736" t="26375" r="59409" b="56891"/>
          <a:stretch>
            <a:fillRect/>
          </a:stretch>
        </p:blipFill>
        <p:spPr bwMode="auto">
          <a:xfrm>
            <a:off x="2411760" y="4005064"/>
            <a:ext cx="1368151" cy="1453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6166" y="1015226"/>
            <a:ext cx="3984332" cy="2656221"/>
          </a:xfrm>
          <a:prstGeom prst="rect">
            <a:avLst/>
          </a:prstGeom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57752" y="928670"/>
            <a:ext cx="37147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This is a Dentist. This dentist is wearing gloves and a mask to keep clean. 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The dentist I see might have a mask on and be wearing gloves. </a:t>
            </a:r>
          </a:p>
        </p:txBody>
      </p:sp>
      <p:pic>
        <p:nvPicPr>
          <p:cNvPr id="7170" name="Picture 2" descr="H:\Post 16\Planning\dentist\IMG_10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84534" y="1263738"/>
            <a:ext cx="3991054" cy="2992986"/>
          </a:xfrm>
          <a:prstGeom prst="rect">
            <a:avLst/>
          </a:prstGeom>
          <a:noFill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882964"/>
            <a:ext cx="1595112" cy="170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16016" y="692696"/>
            <a:ext cx="385879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This is the Dentist’s Room. It has special equipment in it to help look after your teeth.  </a:t>
            </a:r>
          </a:p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The dentist room I go to will have special equipment in.  Some of the equipment might make a noise.</a:t>
            </a:r>
          </a:p>
        </p:txBody>
      </p:sp>
      <p:pic>
        <p:nvPicPr>
          <p:cNvPr id="6147" name="Picture 3" descr="H:\Post 16\Planning\dentist\IMG_10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59312" y="1088960"/>
            <a:ext cx="4320921" cy="3240361"/>
          </a:xfrm>
          <a:prstGeom prst="rect">
            <a:avLst/>
          </a:prstGeom>
          <a:noFill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1" y="5013176"/>
            <a:ext cx="1512168" cy="161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/>
          <a:srcRect l="55285"/>
          <a:stretch>
            <a:fillRect/>
          </a:stretch>
        </p:blipFill>
        <p:spPr bwMode="auto">
          <a:xfrm>
            <a:off x="3062064" y="5013176"/>
            <a:ext cx="1244775" cy="1615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60032" y="764704"/>
            <a:ext cx="38907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These are dentist chairs.  Dentist chairs can be different shapes and colours.  A dentist chair tips you back so that the dentist can look in your mouth.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 will sit in the dentist chair and the chair will go back to help the dentist look in my mouth. </a:t>
            </a:r>
          </a:p>
        </p:txBody>
      </p:sp>
      <p:pic>
        <p:nvPicPr>
          <p:cNvPr id="8195" name="Picture 3" descr="H:\Post 16\Planning\dentist\IMG_1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988627" y="3494183"/>
            <a:ext cx="2807475" cy="2105606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501008"/>
            <a:ext cx="1841069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9927" y="763892"/>
            <a:ext cx="3226414" cy="2226956"/>
          </a:xfrm>
          <a:prstGeom prst="rect">
            <a:avLst/>
          </a:prstGeom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16016" y="620688"/>
            <a:ext cx="40347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dentist will need me to open my mouth wide so they can count my teeth and make sure they are healthy.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It is important to have healthy teeth so that I can eat food.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 dentist will need to put a little mirror in my mouth to help them to check my teeth are health.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568" y="1043362"/>
            <a:ext cx="3703932" cy="3033710"/>
          </a:xfrm>
          <a:prstGeom prst="rect">
            <a:avLst/>
          </a:prstGeom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88024" y="1052736"/>
            <a:ext cx="40347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 dentist will clean my teeth with a special brush.  The brush will make a noise and might tickle. 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My gums might bleed this is ok it is just where the dentist is cleaning them.</a:t>
            </a:r>
          </a:p>
        </p:txBody>
      </p:sp>
      <p:pic>
        <p:nvPicPr>
          <p:cNvPr id="23556" name="Picture 4" descr="http://healthypro.org/images/Bleeding-Gum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789040"/>
            <a:ext cx="2594388" cy="2013471"/>
          </a:xfrm>
          <a:prstGeom prst="rect">
            <a:avLst/>
          </a:prstGeom>
          <a:noFill/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149080"/>
            <a:ext cx="1339987" cy="1494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5342" y="908720"/>
            <a:ext cx="3422316" cy="2277470"/>
          </a:xfrm>
          <a:prstGeom prst="rect">
            <a:avLst/>
          </a:prstGeom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60032" y="836712"/>
            <a:ext cx="37147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These are dentist sinks that may be in the Dentist’s Room.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 can use it to wash my mouth out when the dentist has finished checking my teeth.</a:t>
            </a:r>
          </a:p>
        </p:txBody>
      </p:sp>
      <p:pic>
        <p:nvPicPr>
          <p:cNvPr id="9218" name="Picture 2" descr="H:\Post 16\Planning\dentist\IMG_11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6656" y="1262048"/>
            <a:ext cx="3238523" cy="2428892"/>
          </a:xfrm>
          <a:prstGeom prst="rect">
            <a:avLst/>
          </a:prstGeom>
          <a:noFill/>
        </p:spPr>
      </p:pic>
      <p:pic>
        <p:nvPicPr>
          <p:cNvPr id="9219" name="Picture 3" descr="H:\Post 16\Planning\dentist\IMG_10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500286"/>
            <a:ext cx="3201974" cy="2401236"/>
          </a:xfrm>
          <a:prstGeom prst="rect">
            <a:avLst/>
          </a:prstGeom>
          <a:noFill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293096"/>
            <a:ext cx="148442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4221088"/>
            <a:ext cx="1595112" cy="170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AutoShape 6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860032" y="836712"/>
            <a:ext cx="3714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 will be going to the dentist with Mummy/Daddy. 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Mummy/Daddy will help me.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It is important that my teeth stay healthy.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 dentist will help my teeth stay healthy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7" y="836712"/>
            <a:ext cx="1771269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1439473" y="3560535"/>
            <a:ext cx="2347528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</a:p>
          <a:p>
            <a:pPr algn="ctr"/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763688" y="620688"/>
            <a:ext cx="41764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latin typeface="Comic Sans MS" pitchFamily="66" charset="0"/>
              </a:rPr>
              <a:t>Created by</a:t>
            </a:r>
          </a:p>
          <a:p>
            <a:pPr algn="ctr"/>
            <a:r>
              <a:rPr lang="en-US" sz="1800" b="1" dirty="0" smtClean="0">
                <a:latin typeface="Comic Sans MS" pitchFamily="66" charset="0"/>
              </a:rPr>
              <a:t> the </a:t>
            </a:r>
            <a:r>
              <a:rPr lang="en-US" sz="1800" b="1" dirty="0" err="1" smtClean="0">
                <a:latin typeface="Comic Sans MS" pitchFamily="66" charset="0"/>
              </a:rPr>
              <a:t>SENDCo</a:t>
            </a:r>
            <a:endParaRPr lang="en-US" sz="18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sica Menu Pop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720</TotalTime>
  <Words>342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Comic Sans MS</vt:lpstr>
      <vt:lpstr>Times New Roman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Priory Woods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Ian Bean</dc:creator>
  <cp:lastModifiedBy>acardigan</cp:lastModifiedBy>
  <cp:revision>69</cp:revision>
  <dcterms:created xsi:type="dcterms:W3CDTF">2000-11-21T12:13:16Z</dcterms:created>
  <dcterms:modified xsi:type="dcterms:W3CDTF">2020-06-24T08:41:25Z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2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2</vt:i4>
  </property>
  <property fmtid="{D5CDD505-2E9C-101B-9397-08002B2CF9AE}" pid="6" name="ScreenUsage">
    <vt:i4>3</vt:i4>
  </property>
  <property fmtid="{D5CDD505-2E9C-101B-9397-08002B2CF9AE}" pid="7" name="MailAddress">
    <vt:lpwstr>ian.priorywoods@virginnet.co.uk</vt:lpwstr>
  </property>
  <property fmtid="{D5CDD505-2E9C-101B-9397-08002B2CF9AE}" pid="8" name="HomePage">
    <vt:lpwstr>http://freespeace.virginnet.co.uk/ian.priorywoods/index.html</vt:lpwstr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2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C:\temp\Powertest</vt:lpwstr>
  </property>
</Properties>
</file>