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797675" cy="98742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" roundtripDataSignature="AMtx7mhPQD1it6Cp9t58iaik7CD0SwGd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B8B7C31-36EA-4791-862D-2FBD2CD136C4}">
  <a:tblStyle styleId="{4B8B7C31-36EA-4791-862D-2FBD2CD136C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1882" y="-19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0550"/>
            <a:ext cx="4532000" cy="37028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50" y="4690250"/>
            <a:ext cx="5438125" cy="44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750" y="4690250"/>
            <a:ext cx="5438125" cy="444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17725" y="739775"/>
            <a:ext cx="256381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Trust – Knowledge Organiser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"/>
          <p:cNvGraphicFramePr/>
          <p:nvPr>
            <p:extLst>
              <p:ext uri="{D42A27DB-BD31-4B8C-83A1-F6EECF244321}">
                <p14:modId xmlns:p14="http://schemas.microsoft.com/office/powerpoint/2010/main" val="610987691"/>
              </p:ext>
            </p:extLst>
          </p:nvPr>
        </p:nvGraphicFramePr>
        <p:xfrm>
          <a:off x="100209" y="576743"/>
          <a:ext cx="6601200" cy="502930"/>
        </p:xfrm>
        <a:graphic>
          <a:graphicData uri="http://schemas.openxmlformats.org/drawingml/2006/table">
            <a:tbl>
              <a:tblPr firstRow="1" bandRow="1">
                <a:noFill/>
                <a:tableStyleId>{4B8B7C31-36EA-4791-862D-2FBD2CD136C4}</a:tableStyleId>
              </a:tblPr>
              <a:tblGrid>
                <a:gridCol w="1650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8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2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0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/>
                        <a:t>Computing Focus</a:t>
                      </a:r>
                      <a:endParaRPr sz="1350" b="1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dirty="0"/>
                        <a:t>Introduction to computers</a:t>
                      </a:r>
                      <a:endParaRPr sz="1350" b="1" u="none" strike="noStrike" cap="none" dirty="0"/>
                    </a:p>
                  </a:txBody>
                  <a:tcPr marL="91450" marR="91450" marT="45725" marB="4572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 dirty="0"/>
                        <a:t>Year 1</a:t>
                      </a:r>
                      <a:endParaRPr sz="1350" b="1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50" b="1" u="none" strike="noStrike" cap="none" dirty="0"/>
                        <a:t>Spring 1  </a:t>
                      </a:r>
                      <a:endParaRPr sz="1350" b="1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1804812582"/>
              </p:ext>
            </p:extLst>
          </p:nvPr>
        </p:nvGraphicFramePr>
        <p:xfrm>
          <a:off x="3419061" y="1201188"/>
          <a:ext cx="3282375" cy="8112350"/>
        </p:xfrm>
        <a:graphic>
          <a:graphicData uri="http://schemas.openxmlformats.org/drawingml/2006/table">
            <a:tbl>
              <a:tblPr firstRow="1" bandRow="1">
                <a:noFill/>
                <a:tableStyleId>{4B8B7C31-36EA-4791-862D-2FBD2CD136C4}</a:tableStyleId>
              </a:tblPr>
              <a:tblGrid>
                <a:gridCol w="1057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4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100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/>
                        <a:t>What? (Key vocab)</a:t>
                      </a:r>
                      <a:endParaRPr sz="1200" b="1" dirty="0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17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/>
                        <a:t>Spelling</a:t>
                      </a:r>
                      <a:endParaRPr sz="1200" b="1" dirty="0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/>
                        <a:t>Definition</a:t>
                      </a:r>
                      <a:endParaRPr sz="1200" b="1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dirty="0"/>
                        <a:t>Computer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A type of machine that can follow instructions and do lots of useful things.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Login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Entering your username and password so you can get to your files and apps.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1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 err="1"/>
                        <a:t>Signout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When you have finished using a computer, you do this to stop others from getting to your files and apps.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1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Shutdown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Switch the computer off.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1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Chromebook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A type of laptop made by Google.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1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Touchpad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An area on the laptop that lets you use your fingers to move the pointer around and open or close apps.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1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Touch screen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A touch sensitive screen that you can click on or drag.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9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Windows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Rectangles on a computer screen that apps run in.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1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Computer accessories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Other things that you use with a computer.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1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Files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Work, pictures, music or videos that you have downloaded or created.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51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Apps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Programs that let you do different things like play videos, type, draw etc..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51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Laptop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A laptop is a computer that is easy to carry around.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6033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Desktop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Larger computers with separate screens and keyboards that are used at a desk.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graphicFrame>
        <p:nvGraphicFramePr>
          <p:cNvPr id="88" name="Google Shape;88;p1"/>
          <p:cNvGraphicFramePr/>
          <p:nvPr>
            <p:extLst>
              <p:ext uri="{D42A27DB-BD31-4B8C-83A1-F6EECF244321}">
                <p14:modId xmlns:p14="http://schemas.microsoft.com/office/powerpoint/2010/main" val="2735406409"/>
              </p:ext>
            </p:extLst>
          </p:nvPr>
        </p:nvGraphicFramePr>
        <p:xfrm>
          <a:off x="100209" y="1201201"/>
          <a:ext cx="3252750" cy="4460964"/>
        </p:xfrm>
        <a:graphic>
          <a:graphicData uri="http://schemas.openxmlformats.org/drawingml/2006/table">
            <a:tbl>
              <a:tblPr firstRow="1" bandRow="1">
                <a:noFill/>
                <a:tableStyleId>{4B8B7C31-36EA-4791-862D-2FBD2CD136C4}</a:tableStyleId>
              </a:tblPr>
              <a:tblGrid>
                <a:gridCol w="983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2933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/>
                        <a:t>What? (Key Knowledge)</a:t>
                      </a:r>
                      <a:endParaRPr sz="1200" b="1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713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Computers in everyday life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Computers are found all around us; in the kitchen, supermarket, school or even on the street. </a:t>
                      </a: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2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These computers don’t look like laptops or desktops but can follow instructions and do lots of useful things.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160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Using a Chrome book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In school there are lots of Chromebooks available for children to use. Pupils need to learn how to use them and look after them properly.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1607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Computer accessories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There are lots of devices that are used with computers like microphones, speakers, printers, webcams etc. It’s important to know what these are called and what they do.  </a:t>
                      </a:r>
                      <a:endParaRPr sz="12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9" name="Google Shape;89;p1"/>
          <p:cNvGraphicFramePr/>
          <p:nvPr>
            <p:extLst>
              <p:ext uri="{D42A27DB-BD31-4B8C-83A1-F6EECF244321}">
                <p14:modId xmlns:p14="http://schemas.microsoft.com/office/powerpoint/2010/main" val="2214761546"/>
              </p:ext>
            </p:extLst>
          </p:nvPr>
        </p:nvGraphicFramePr>
        <p:xfrm>
          <a:off x="97659" y="5783693"/>
          <a:ext cx="3255300" cy="2568525"/>
        </p:xfrm>
        <a:graphic>
          <a:graphicData uri="http://schemas.openxmlformats.org/drawingml/2006/table">
            <a:tbl>
              <a:tblPr firstRow="1" bandRow="1">
                <a:noFill/>
                <a:tableStyleId>{4B8B7C31-36EA-4791-862D-2FBD2CD136C4}</a:tableStyleId>
              </a:tblPr>
              <a:tblGrid>
                <a:gridCol w="2841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6800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 dirty="0"/>
                        <a:t>Skills</a:t>
                      </a:r>
                      <a:endParaRPr sz="1200" b="1" dirty="0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4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/>
                        <a:t>I can talk about how computers are used in everyday life.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US" sz="1200" dirty="0"/>
                        <a:t>I can login/</a:t>
                      </a:r>
                      <a:r>
                        <a:rPr lang="en-US" sz="1200" dirty="0" err="1"/>
                        <a:t>signout</a:t>
                      </a:r>
                      <a:r>
                        <a:rPr lang="en-US" sz="1200" dirty="0"/>
                        <a:t> of my Chromebook.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US" sz="1200" dirty="0"/>
                        <a:t>I can use a touchpad/touchscreen.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US" sz="1200" dirty="0"/>
                        <a:t>I can find, start and close an app.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7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sz="1200" dirty="0"/>
                        <a:t>I can control and resize windows.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7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US" sz="1200" dirty="0"/>
                        <a:t>I can identify common computer accessories.</a:t>
                      </a:r>
                      <a:endParaRPr sz="12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71579494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146E0861-6C3D-4F44-A367-4C2AEFF1A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519" t="9012" r="30543" b="15628"/>
          <a:stretch/>
        </p:blipFill>
        <p:spPr>
          <a:xfrm>
            <a:off x="97659" y="8490332"/>
            <a:ext cx="1254642" cy="8389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032E915-B5EC-4403-9D46-2ABC1EA7D6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4566" y="8473746"/>
            <a:ext cx="1262229" cy="85551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29B1B15-B075-4EB7-B358-079F7F50942F}"/>
              </a:ext>
            </a:extLst>
          </p:cNvPr>
          <p:cNvSpPr txBox="1"/>
          <p:nvPr/>
        </p:nvSpPr>
        <p:spPr>
          <a:xfrm>
            <a:off x="28644" y="9450202"/>
            <a:ext cx="10400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Touchpad</a:t>
            </a:r>
            <a:endParaRPr lang="en-GB" sz="11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1095FBA-467D-41A4-A778-AAFA6FD88410}"/>
              </a:ext>
            </a:extLst>
          </p:cNvPr>
          <p:cNvSpPr txBox="1"/>
          <p:nvPr/>
        </p:nvSpPr>
        <p:spPr>
          <a:xfrm>
            <a:off x="1621659" y="9450785"/>
            <a:ext cx="13951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Desktop computer</a:t>
            </a:r>
            <a:endParaRPr lang="en-GB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383</Words>
  <Application>Microsoft Office PowerPoint</Application>
  <PresentationFormat>A4 Paper (210x297 mm)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Pete Harwood</dc:creator>
  <cp:lastModifiedBy>Pete Harwood</cp:lastModifiedBy>
  <cp:revision>4</cp:revision>
  <dcterms:created xsi:type="dcterms:W3CDTF">2019-07-07T18:53:37Z</dcterms:created>
  <dcterms:modified xsi:type="dcterms:W3CDTF">2021-11-30T11:20:28Z</dcterms:modified>
</cp:coreProperties>
</file>