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46" autoAdjust="0"/>
    <p:restoredTop sz="94660"/>
  </p:normalViewPr>
  <p:slideViewPr>
    <p:cSldViewPr snapToGrid="0">
      <p:cViewPr varScale="1">
        <p:scale>
          <a:sx n="59" d="100"/>
          <a:sy n="59" d="100"/>
        </p:scale>
        <p:origin x="2328" y="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0414778"/>
              </p:ext>
            </p:extLst>
          </p:nvPr>
        </p:nvGraphicFramePr>
        <p:xfrm>
          <a:off x="151677" y="523114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RE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Christianity: </a:t>
                      </a:r>
                    </a:p>
                    <a:p>
                      <a:pPr algn="ctr"/>
                      <a:r>
                        <a:rPr lang="en-GB" sz="135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Creation Story</a:t>
                      </a:r>
                      <a:endParaRPr lang="en-GB" sz="11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888612"/>
              </p:ext>
            </p:extLst>
          </p:nvPr>
        </p:nvGraphicFramePr>
        <p:xfrm>
          <a:off x="169389" y="8073816"/>
          <a:ext cx="3135672" cy="1623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567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9140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Act out the creation story</a:t>
                      </a:r>
                    </a:p>
                    <a:p>
                      <a:pPr marL="285750" marR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50" b="0" i="0" u="sng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Outdoor learning </a:t>
                      </a: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Use chalks to draw a class picture of the world being created.</a:t>
                      </a:r>
                    </a:p>
                    <a:p>
                      <a:pPr marL="285750" marR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what your favourite thing about the world 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795068"/>
              </p:ext>
            </p:extLst>
          </p:nvPr>
        </p:nvGraphicFramePr>
        <p:xfrm>
          <a:off x="3412163" y="4415200"/>
          <a:ext cx="3319398" cy="50776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r>
                        <a:rPr lang="en-GB" sz="1350" b="1" dirty="0" smtClean="0"/>
                        <a:t>Creation</a:t>
                      </a:r>
                      <a:endParaRPr lang="en-GB" sz="13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dirty="0" smtClean="0"/>
                        <a:t>Making </a:t>
                      </a:r>
                      <a:r>
                        <a:rPr lang="en-GB" sz="1350" smtClean="0"/>
                        <a:t>something new.</a:t>
                      </a:r>
                      <a:endParaRPr lang="en-GB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smtClean="0"/>
                        <a:t>God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Christianity, the creator and ruler of the universe and source of all moral authority; the supreme being.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smtClean="0"/>
                        <a:t>Light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God said ‘let there be light!’ on the first day he created the world. Light allows for</a:t>
                      </a:r>
                      <a:r>
                        <a:rPr lang="en-GB" baseline="0" dirty="0" smtClean="0"/>
                        <a:t> living things to grow and thrive</a:t>
                      </a:r>
                      <a:r>
                        <a:rPr lang="en-GB" baseline="0" dirty="0" smtClean="0"/>
                        <a:t>.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smtClean="0"/>
                        <a:t>Awe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Seeing something that makes you feel amazing</a:t>
                      </a:r>
                      <a:r>
                        <a:rPr lang="en-GB" baseline="0" dirty="0" smtClean="0"/>
                        <a:t> or scared.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smtClean="0"/>
                        <a:t>Wonder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feeling of amazement or love.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247813"/>
              </p:ext>
            </p:extLst>
          </p:nvPr>
        </p:nvGraphicFramePr>
        <p:xfrm>
          <a:off x="158700" y="1061035"/>
          <a:ext cx="3155796" cy="70068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79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0005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35459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374172">
                <a:tc>
                  <a:txBody>
                    <a:bodyPr/>
                    <a:lstStyle/>
                    <a:p>
                      <a:pPr algn="ctr"/>
                      <a:r>
                        <a:rPr lang="en-GB" sz="135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Creation Story</a:t>
                      </a:r>
                      <a:endParaRPr lang="en-GB" sz="13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beginning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 God started creation.</a:t>
                      </a:r>
                    </a:p>
                    <a:p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first day 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light was created.</a:t>
                      </a:r>
                    </a:p>
                    <a:p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second day 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sky was created.</a:t>
                      </a:r>
                    </a:p>
                    <a:p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third day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 dry land, seas, plants and trees were created.</a:t>
                      </a:r>
                    </a:p>
                    <a:p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fourth day 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the Sun, Moon and stars were created.</a:t>
                      </a:r>
                    </a:p>
                    <a:p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fifth day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 creatures that live in the sea and creatures that fly were created.</a:t>
                      </a:r>
                    </a:p>
                    <a:p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sixth day 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animals that live on the land and finally humans,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made in the image of God, were created.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083878">
                <a:tc>
                  <a:txBody>
                    <a:bodyPr/>
                    <a:lstStyle/>
                    <a:p>
                      <a:pPr algn="ctr"/>
                      <a:r>
                        <a:rPr lang="en-GB" sz="135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Adam and Eve</a:t>
                      </a:r>
                      <a:endParaRPr lang="en-GB" sz="13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first</a:t>
                      </a:r>
                      <a:r>
                        <a:rPr lang="en-GB" sz="135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two humans that God created to live on Earth. They were the last things to be created, and made to be like God on earth.</a:t>
                      </a:r>
                      <a:endParaRPr lang="en-GB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845574">
                <a:tc>
                  <a:txBody>
                    <a:bodyPr/>
                    <a:lstStyle/>
                    <a:p>
                      <a:pPr algn="ctr"/>
                      <a:r>
                        <a:rPr lang="en-GB" sz="1350" dirty="0" smtClean="0"/>
                        <a:t>The seventh</a:t>
                      </a:r>
                      <a:r>
                        <a:rPr lang="en-GB" sz="1350" baseline="0" dirty="0" smtClean="0"/>
                        <a:t> day of rest - Sunday</a:t>
                      </a:r>
                      <a:endParaRPr lang="en-GB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</a:t>
                      </a:r>
                      <a:r>
                        <a:rPr lang="en-GB" sz="1350" b="0" i="0" u="sng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day</a:t>
                      </a:r>
                      <a:r>
                        <a:rPr lang="en-GB" sz="135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seven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- God finished his work of creation and rested, making the seventh day a special holy day. For Christians,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this is Sunday. The seven days make up one week.</a:t>
                      </a:r>
                      <a:endParaRPr lang="en-GB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082409"/>
              </p:ext>
            </p:extLst>
          </p:nvPr>
        </p:nvGraphicFramePr>
        <p:xfrm>
          <a:off x="3412163" y="1066188"/>
          <a:ext cx="3255743" cy="1379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127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Attainment</a:t>
                      </a:r>
                      <a:r>
                        <a:rPr lang="en-GB" sz="1100" b="1" baseline="0" dirty="0" smtClean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7899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say how it felt to make something.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remember the Christian Creation story and talk about it.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express an opinion about the Christian belief about creation.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0416326"/>
              </p:ext>
            </p:extLst>
          </p:nvPr>
        </p:nvGraphicFramePr>
        <p:xfrm>
          <a:off x="3412164" y="2523662"/>
          <a:ext cx="3319398" cy="18915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022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2131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sng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Does God want Christians to look after the world?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Does the world belong to God?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Should people take care of the world?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 you think people should treat the world?	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do you believe about how the world was created?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527" y="7203969"/>
            <a:ext cx="1028834" cy="1145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71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R.E. – Knowledge Organiser – </a:t>
            </a:r>
            <a:r>
              <a:rPr lang="en-GB" sz="1200" dirty="0" smtClean="0"/>
              <a:t>Revised 2021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1938</TotalTime>
  <Words>262</Words>
  <Application>Microsoft Office PowerPoint</Application>
  <PresentationFormat>A4 Paper (210x297 mm)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U Inch</cp:lastModifiedBy>
  <cp:revision>100</cp:revision>
  <dcterms:created xsi:type="dcterms:W3CDTF">2019-07-07T18:53:37Z</dcterms:created>
  <dcterms:modified xsi:type="dcterms:W3CDTF">2021-08-21T09:16:28Z</dcterms:modified>
</cp:coreProperties>
</file>