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9906000" cx="685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7" roundtripDataSignature="AMtx7mjlWn38CYX68mJ/3FKd8xVrvTHrq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D3E00B32-4C82-43FB-B0D4-DF3ECC3B2E30}">
  <a:tblStyle styleId="{D3E00B32-4C82-43FB-B0D4-DF3ECC3B2E30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100200" y="87675"/>
            <a:ext cx="6601200" cy="369300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Leesons 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Primary School – Knowledge Organiser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"/>
          <p:cNvGraphicFramePr/>
          <p:nvPr/>
        </p:nvGraphicFramePr>
        <p:xfrm>
          <a:off x="100209" y="5154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{D3E00B32-4C82-43FB-B0D4-DF3ECC3B2E30}</a:tableStyleId>
              </a:tblPr>
              <a:tblGrid>
                <a:gridCol w="1650300"/>
                <a:gridCol w="1650300"/>
                <a:gridCol w="1650300"/>
                <a:gridCol w="16503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Science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Seasonal Changes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Year 1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Autumn  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6" name="Google Shape;86;p1"/>
          <p:cNvGraphicFramePr/>
          <p:nvPr/>
        </p:nvGraphicFramePr>
        <p:xfrm>
          <a:off x="18407" y="779267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{D3E00B32-4C82-43FB-B0D4-DF3ECC3B2E30}</a:tableStyleId>
              </a:tblPr>
              <a:tblGrid>
                <a:gridCol w="3319400"/>
              </a:tblGrid>
              <a:tr h="240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Possible experiences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814425"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/>
                        <a:t>Finding and classifying weather changes in the school environment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Update your weather diary/big book every day, showing the types of weather for that day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GB" sz="1000" u="none" cap="none" strike="noStrike"/>
                        <a:t>Learning </a:t>
                      </a:r>
                      <a:r>
                        <a:rPr lang="en-GB" sz="1100" u="none" cap="none" strike="noStrike"/>
                        <a:t>songs to recall the seasons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b="0"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Measuring and observing the weather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Char char="•"/>
                      </a:pPr>
                      <a:r>
                        <a:rPr b="0" lang="en-GB" sz="105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How can you measure the amount of rain in the different seasons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b="0"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Simple test – How bright is the Sun in different seasons?</a:t>
                      </a:r>
                      <a:endParaRPr/>
                    </a:p>
                    <a:p>
                      <a:pPr indent="-11430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b="0" sz="9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-10160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7" name="Google Shape;87;p1"/>
          <p:cNvGraphicFramePr/>
          <p:nvPr/>
        </p:nvGraphicFramePr>
        <p:xfrm>
          <a:off x="3382027" y="318551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{D3E00B32-4C82-43FB-B0D4-DF3ECC3B2E30}</a:tableStyleId>
              </a:tblPr>
              <a:tblGrid>
                <a:gridCol w="1077600"/>
                <a:gridCol w="2241800"/>
              </a:tblGrid>
              <a:tr h="30365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What? (Key vocab)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</a:tr>
              <a:tr h="3036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Spelling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Definition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5139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Summer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u="none" cap="none" strike="noStrike"/>
                        <a:t>The months of June, July and August</a:t>
                      </a:r>
                      <a:endParaRPr sz="1350"/>
                    </a:p>
                  </a:txBody>
                  <a:tcPr marT="45725" marB="45725" marR="91450" marL="91450"/>
                </a:tc>
              </a:tr>
              <a:tr h="4960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Spring</a:t>
                      </a:r>
                      <a:endParaRPr sz="12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/>
                        <a:t>The months of March,</a:t>
                      </a:r>
                      <a:r>
                        <a:rPr lang="en-GB" sz="1350"/>
                        <a:t> April and May.</a:t>
                      </a:r>
                      <a:endParaRPr sz="1350"/>
                    </a:p>
                  </a:txBody>
                  <a:tcPr marT="45725" marB="45725" marR="91450" marL="91450"/>
                </a:tc>
              </a:tr>
              <a:tr h="3912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Autumn</a:t>
                      </a:r>
                      <a:endParaRPr sz="12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/>
                        <a:t>The months of September, October and November.</a:t>
                      </a:r>
                      <a:endParaRPr sz="1350"/>
                    </a:p>
                  </a:txBody>
                  <a:tcPr marT="45725" marB="45725" marR="91450" marL="91450"/>
                </a:tc>
              </a:tr>
              <a:tr h="436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Winter</a:t>
                      </a:r>
                      <a:endParaRPr sz="12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/>
                        <a:t>The months of December, January and February.</a:t>
                      </a:r>
                      <a:endParaRPr sz="1350"/>
                    </a:p>
                  </a:txBody>
                  <a:tcPr marT="45725" marB="45725" marR="91450" marL="91450"/>
                </a:tc>
              </a:tr>
              <a:tr h="436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Weather</a:t>
                      </a:r>
                      <a:endParaRPr sz="11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The</a:t>
                      </a:r>
                      <a:r>
                        <a:rPr lang="en-GB" sz="1200"/>
                        <a:t> weather is how you would describe the conditions outside- the temperature, if its wet or dry or windy.</a:t>
                      </a:r>
                      <a:endParaRPr sz="1200"/>
                    </a:p>
                  </a:txBody>
                  <a:tcPr marT="45725" marB="45725" marR="91450" marL="91450"/>
                </a:tc>
              </a:tr>
              <a:tr h="3036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Day</a:t>
                      </a:r>
                      <a:endParaRPr sz="12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/>
                        <a:t>Daytime is when the sun has</a:t>
                      </a:r>
                      <a:r>
                        <a:rPr lang="en-GB" sz="1350"/>
                        <a:t> risen.</a:t>
                      </a:r>
                      <a:endParaRPr sz="1350"/>
                    </a:p>
                  </a:txBody>
                  <a:tcPr marT="45725" marB="45725" marR="91450" marL="91450"/>
                </a:tc>
              </a:tr>
              <a:tr h="308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Night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/>
                        <a:t>Night time is afte</a:t>
                      </a:r>
                      <a:r>
                        <a:rPr lang="en-GB" sz="1350"/>
                        <a:t>r the sun has set.</a:t>
                      </a:r>
                      <a:endParaRPr sz="1350"/>
                    </a:p>
                  </a:txBody>
                  <a:tcPr marT="45725" marB="45725" marR="91450" marL="91450"/>
                </a:tc>
              </a:tr>
              <a:tr h="308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Cloud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3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 </a:t>
                      </a:r>
                      <a:r>
                        <a:rPr b="1" i="0" lang="en-GB" sz="13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cloud</a:t>
                      </a:r>
                      <a:r>
                        <a:rPr b="0" i="0" lang="en-GB" sz="13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is made of water drops or ice crystals floating in the sky. There are many kinds of </a:t>
                      </a:r>
                      <a:r>
                        <a:rPr b="1" i="0" lang="en-GB" sz="13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clouds</a:t>
                      </a:r>
                      <a:r>
                        <a:rPr b="0" i="0" lang="en-GB" sz="13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. We will learn about Stratus,</a:t>
                      </a:r>
                      <a:r>
                        <a:rPr b="0" i="0" lang="en-GB" sz="13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Cumulus and Cirrus clouds.</a:t>
                      </a:r>
                      <a:endParaRPr sz="1100"/>
                    </a:p>
                  </a:txBody>
                  <a:tcPr marT="45725" marB="45725" marR="91450" marL="91450"/>
                </a:tc>
              </a:tr>
              <a:tr h="308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Moon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The moon is</a:t>
                      </a:r>
                      <a:r>
                        <a:rPr lang="en-GB" sz="1100"/>
                        <a:t> a huge round globe made up of rocks and it orbits the earth.</a:t>
                      </a:r>
                      <a:endParaRPr sz="11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8" name="Google Shape;88;p1"/>
          <p:cNvGraphicFramePr/>
          <p:nvPr/>
        </p:nvGraphicFramePr>
        <p:xfrm>
          <a:off x="100209" y="94478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{D3E00B32-4C82-43FB-B0D4-DF3ECC3B2E30}</a:tableStyleId>
              </a:tblPr>
              <a:tblGrid>
                <a:gridCol w="992600"/>
                <a:gridCol w="2163175"/>
              </a:tblGrid>
              <a:tr h="26300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/>
                        <a:t>What?</a:t>
                      </a:r>
                      <a:r>
                        <a:rPr b="1" lang="en-GB" sz="1350"/>
                        <a:t> (Key Knowledge)</a:t>
                      </a:r>
                      <a:endParaRPr b="1" sz="1350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</a:tr>
              <a:tr h="525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Seasons</a:t>
                      </a:r>
                      <a:endParaRPr sz="11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85725" lvl="0" marL="85725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are the 4 seasons</a:t>
                      </a:r>
                      <a:endParaRPr/>
                    </a:p>
                    <a:p>
                      <a:pPr indent="-85725" lvl="0" marL="85725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months are in which seasons</a:t>
                      </a:r>
                      <a:endParaRPr/>
                    </a:p>
                    <a:p>
                      <a:pPr indent="-85725" lvl="0" marL="85725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Create a timeline-Name</a:t>
                      </a: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one big event that happens in each season</a:t>
                      </a:r>
                      <a:endParaRPr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8227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Seasonal Changes</a:t>
                      </a:r>
                      <a:endParaRPr sz="11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What</a:t>
                      </a:r>
                      <a:r>
                        <a:rPr lang="en-GB" sz="1100"/>
                        <a:t> are the signs of Spring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Observe the seasonal changes of each season.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What are the main changes of each season.</a:t>
                      </a:r>
                      <a:endParaRPr sz="1100"/>
                    </a:p>
                  </a:txBody>
                  <a:tcPr marT="45725" marB="45725" marR="91450" marL="91450"/>
                </a:tc>
              </a:tr>
              <a:tr h="16234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Weather</a:t>
                      </a:r>
                      <a:endParaRPr sz="11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What</a:t>
                      </a:r>
                      <a:r>
                        <a:rPr lang="en-GB" sz="1100"/>
                        <a:t> is the weather?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What types of weather are there?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How can we measure temperature?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How can we measure the wind?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How can we measure rainfall?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Predict the clothing we should wear in each season and give reasons.</a:t>
                      </a:r>
                      <a:endParaRPr sz="1100"/>
                    </a:p>
                  </a:txBody>
                  <a:tcPr marT="45725" marB="45725" marR="91450" marL="91450"/>
                </a:tc>
              </a:tr>
              <a:tr h="377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Cloud</a:t>
                      </a:r>
                      <a:endParaRPr sz="11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Observe</a:t>
                      </a: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the sky during different seasons and types of weather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Name the 3 main types of cloud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Predict which clouds will be in the sky by thinking about the season and weather.</a:t>
                      </a:r>
                      <a:endParaRPr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442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Predict,</a:t>
                      </a: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observe, Identify and evaluate</a:t>
                      </a:r>
                      <a:endParaRPr sz="11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Understand</a:t>
                      </a:r>
                      <a:r>
                        <a:rPr lang="en-GB" sz="1100"/>
                        <a:t> what is meant by these terms.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Carry out simple experiments to explore these terms.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Revisit these experiments across the year to compare throughout the seasons.</a:t>
                      </a:r>
                      <a:endParaRPr sz="11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9" name="Google Shape;89;p1"/>
          <p:cNvGraphicFramePr/>
          <p:nvPr/>
        </p:nvGraphicFramePr>
        <p:xfrm>
          <a:off x="3382027" y="94478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{D3E00B32-4C82-43FB-B0D4-DF3ECC3B2E30}</a:tableStyleId>
              </a:tblPr>
              <a:tblGrid>
                <a:gridCol w="3319400"/>
              </a:tblGrid>
              <a:tr h="238750">
                <a:tc>
                  <a:txBody>
                    <a:bodyPr/>
                    <a:lstStyle/>
                    <a:p>
                      <a:pPr indent="-171450" lvl="0" marL="17145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b="1" lang="en-GB" sz="1100"/>
                        <a:t>Statutory requirements</a:t>
                      </a:r>
                      <a:endParaRPr b="1" sz="1100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834325"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be able to observe and describe weather associated with the seasons.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be able to ask simple questions and recognise that they can be answered in different ways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able to identify objects.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be able to observe closely, using simple equipment.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be able to gather data to answer a question.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90" name="Google Shape;90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40525" y="134150"/>
            <a:ext cx="256375" cy="25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2019-07-07T18:53:37Z</dcterms:created>
  <dc:creator>Mr M Koziol</dc:creator>
</cp:coreProperties>
</file>