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2558" y="5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s://bibleforchildren.org/PDFs/english/Jesus_and_Lazarus_English.pdf" TargetMode="External"/><Relationship Id="rId7" Type="http://schemas.openxmlformats.org/officeDocument/2006/relationships/image" Target="../media/image3.png"/><Relationship Id="rId2" Type="http://schemas.openxmlformats.org/officeDocument/2006/relationships/hyperlink" Target="https://www.bedtimeshortstories.com/zacchaeus-story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ww.youtube.com/watch?v=uYLHqdSO9O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024581"/>
              </p:ext>
            </p:extLst>
          </p:nvPr>
        </p:nvGraphicFramePr>
        <p:xfrm>
          <a:off x="151677" y="523114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RE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Christianity: </a:t>
                      </a:r>
                    </a:p>
                    <a:p>
                      <a:pPr algn="ctr"/>
                      <a:r>
                        <a:rPr lang="en-GB" sz="135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Jesus as a friend</a:t>
                      </a:r>
                      <a:endParaRPr lang="en-GB" sz="11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Spring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2280552"/>
              </p:ext>
            </p:extLst>
          </p:nvPr>
        </p:nvGraphicFramePr>
        <p:xfrm>
          <a:off x="169389" y="8073816"/>
          <a:ext cx="3135672" cy="1645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567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 experiences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79140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Act out key Bible stories</a:t>
                      </a:r>
                    </a:p>
                    <a:p>
                      <a:pPr marL="285750" marR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Have a guest speaker discuss the stories.</a:t>
                      </a:r>
                    </a:p>
                    <a:p>
                      <a:pPr marL="285750" marR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b="0" i="0" u="sng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Outdoor learning </a:t>
                      </a: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lang="en-GB" sz="1400" b="0" i="0" u="none" strike="noStrik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Use natural </a:t>
                      </a: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materials to create a recipe for the perfect friend.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2925676"/>
              </p:ext>
            </p:extLst>
          </p:nvPr>
        </p:nvGraphicFramePr>
        <p:xfrm>
          <a:off x="3374531" y="4589845"/>
          <a:ext cx="3319398" cy="35269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r>
                        <a:rPr lang="en-GB" sz="1350" dirty="0"/>
                        <a:t>Friend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dirty="0"/>
                        <a:t>Someone</a:t>
                      </a:r>
                      <a:r>
                        <a:rPr lang="en-GB" sz="1350" baseline="0" dirty="0"/>
                        <a:t> with who you have a bond or you care for. Normally not in your family.</a:t>
                      </a:r>
                      <a:endParaRPr lang="en-GB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sz="1350" b="1" dirty="0"/>
                        <a:t>Zacchaeus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dirty="0"/>
                        <a:t>A tax</a:t>
                      </a:r>
                      <a:r>
                        <a:rPr lang="en-GB" sz="1350" baseline="0" dirty="0"/>
                        <a:t> collector who wasn`t liked by most of the people.</a:t>
                      </a:r>
                      <a:endParaRPr lang="en-GB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sz="1350" dirty="0"/>
                        <a:t>Tax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dirty="0"/>
                        <a:t>A sum of money that you have to pay.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sz="1350" dirty="0"/>
                        <a:t>Lazarus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dirty="0"/>
                        <a:t>A man that Jesus brought back from the dead.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458376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sz="1350" dirty="0"/>
                        <a:t>Bible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dirty="0"/>
                        <a:t>The Christian holy book that retells the</a:t>
                      </a:r>
                      <a:r>
                        <a:rPr lang="en-GB" sz="1350" baseline="0" dirty="0"/>
                        <a:t> story of Christianity.</a:t>
                      </a:r>
                      <a:endParaRPr lang="en-GB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568256"/>
              </p:ext>
            </p:extLst>
          </p:nvPr>
        </p:nvGraphicFramePr>
        <p:xfrm>
          <a:off x="158700" y="1061035"/>
          <a:ext cx="3155796" cy="70557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579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0005">
                  <a:extLst>
                    <a:ext uri="{9D8B030D-6E8A-4147-A177-3AD203B41FA5}">
                      <a16:colId xmlns:a16="http://schemas.microsoft.com/office/drawing/2014/main" val="3656043737"/>
                    </a:ext>
                  </a:extLst>
                </a:gridCol>
              </a:tblGrid>
              <a:tr h="354595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374172">
                <a:tc>
                  <a:txBody>
                    <a:bodyPr/>
                    <a:lstStyle/>
                    <a:p>
                      <a:pPr algn="ctr"/>
                      <a:r>
                        <a:rPr lang="en-GB" sz="13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Story of </a:t>
                      </a:r>
                      <a:r>
                        <a:rPr lang="en-GB" sz="135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Zacchaeus</a:t>
                      </a:r>
                      <a:endParaRPr lang="en-GB" sz="13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hlinkClick r:id="rId2"/>
                        </a:rPr>
                        <a:t>https://www.bedtimeshortstories.com/zacchaeus-story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3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Zacchaeus was hated because he was a tax collector.  He wanted to see Jesus so he climbed up a tree. Jesus saw him and asked to visit his house. This made people very unhappy. After seeing Jesus Zacchaeus said that he would give money to the poor!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2197717">
                <a:tc>
                  <a:txBody>
                    <a:bodyPr/>
                    <a:lstStyle/>
                    <a:p>
                      <a:pPr algn="ctr"/>
                      <a:r>
                        <a:rPr lang="en-GB" sz="135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Mary, Martha </a:t>
                      </a:r>
                      <a:r>
                        <a:rPr lang="en-GB" sz="13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and Lazarus</a:t>
                      </a:r>
                      <a:endParaRPr lang="en-GB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hlinkClick r:id="rId3"/>
                        </a:rPr>
                        <a:t>https://bibleforchildren.org/PDFs/english/Jesus_and_Lazarus_English.pdf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Lazarus was very sick, so Mary and Martha</a:t>
                      </a:r>
                      <a:r>
                        <a:rPr lang="en-GB" sz="13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(his sisters) asked for Jesus` help. Jesus loved them and so said that he would. Unfortunately Lazarus died, but Jesus was able to bring him back to life!</a:t>
                      </a: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845574">
                <a:tc>
                  <a:txBody>
                    <a:bodyPr/>
                    <a:lstStyle/>
                    <a:p>
                      <a:pPr algn="ctr"/>
                      <a:r>
                        <a:rPr lang="en-GB" sz="1350" dirty="0"/>
                        <a:t>Calming the storm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hlinkClick r:id="rId4"/>
                        </a:rPr>
                        <a:t>https://www.youtube.com/watch?v=uYLHqdSO9OY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Jesus and his friends needed</a:t>
                      </a:r>
                      <a:r>
                        <a:rPr lang="en-GB" sz="13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travel by boat across the lake. During the trip, Jesus feel asleep, but then a fierce storm developed. Jesus` friends woke him up – Jesus was able to calm the storm.</a:t>
                      </a: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0820200"/>
              </p:ext>
            </p:extLst>
          </p:nvPr>
        </p:nvGraphicFramePr>
        <p:xfrm>
          <a:off x="3412163" y="1066188"/>
          <a:ext cx="3255743" cy="158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31271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/>
                        <a:t>Attainment</a:t>
                      </a:r>
                      <a:r>
                        <a:rPr lang="en-GB" sz="1100" b="1" baseline="0" dirty="0"/>
                        <a:t> Targets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77899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I can talk about my friends and why I like them.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remember a story about Jesus showing friendship and talk about it.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say how Jesus tried to be a good friend.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5469776"/>
              </p:ext>
            </p:extLst>
          </p:nvPr>
        </p:nvGraphicFramePr>
        <p:xfrm>
          <a:off x="3406359" y="2770922"/>
          <a:ext cx="3255743" cy="1790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/>
                        <a:t>Key Questions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sng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Was it always easy for Jesus to show friendship?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How do you show friendship?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Can you name a famous person who was a good friend?</a:t>
                      </a:r>
                      <a:r>
                        <a:rPr lang="en-GB" sz="13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Did God help Jesus show friendship even when it was difficult?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0" y="8143557"/>
            <a:ext cx="956342" cy="781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756" y="8143557"/>
            <a:ext cx="1274648" cy="781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586" y="8925062"/>
            <a:ext cx="971669" cy="67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061" y="8143557"/>
            <a:ext cx="1139939" cy="781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51676" y="147083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R.E. Knowledge Organiser – </a:t>
            </a:r>
            <a:r>
              <a:rPr lang="en-GB" sz="1200" dirty="0"/>
              <a:t>Revised 2021</a:t>
            </a:r>
          </a:p>
        </p:txBody>
      </p:sp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682</TotalTime>
  <Words>407</Words>
  <Application>Microsoft Office PowerPoint</Application>
  <PresentationFormat>A4 Paper (210x297 mm)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MICHAEL OLANREWAJU</cp:lastModifiedBy>
  <cp:revision>88</cp:revision>
  <dcterms:created xsi:type="dcterms:W3CDTF">2019-07-07T18:53:37Z</dcterms:created>
  <dcterms:modified xsi:type="dcterms:W3CDTF">2021-12-09T21:37:34Z</dcterms:modified>
</cp:coreProperties>
</file>