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697" autoAdjust="0"/>
    <p:restoredTop sz="94660"/>
  </p:normalViewPr>
  <p:slideViewPr>
    <p:cSldViewPr snapToGrid="0">
      <p:cViewPr>
        <p:scale>
          <a:sx n="66" d="100"/>
          <a:sy n="66" d="100"/>
        </p:scale>
        <p:origin x="2152" y="3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66130"/>
              </p:ext>
            </p:extLst>
          </p:nvPr>
        </p:nvGraphicFramePr>
        <p:xfrm>
          <a:off x="100209" y="576743"/>
          <a:ext cx="660121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408017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Living Things and Their Habitats</a:t>
                      </a:r>
                      <a:endParaRPr lang="en-GB" sz="1200" b="0" u="none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/>
                        <a:t>Summer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878037"/>
              </p:ext>
            </p:extLst>
          </p:nvPr>
        </p:nvGraphicFramePr>
        <p:xfrm>
          <a:off x="89461" y="6451600"/>
          <a:ext cx="3166040" cy="32320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604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838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Diagrams and Symbols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5362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025691"/>
              </p:ext>
            </p:extLst>
          </p:nvPr>
        </p:nvGraphicFramePr>
        <p:xfrm>
          <a:off x="3390069" y="2668699"/>
          <a:ext cx="3267399" cy="47581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983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377568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8641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641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23924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Habitat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place where organisms live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3042">
                <a:tc>
                  <a:txBody>
                    <a:bodyPr/>
                    <a:lstStyle/>
                    <a:p>
                      <a:pPr algn="ctr"/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Invertebrates</a:t>
                      </a:r>
                      <a:endParaRPr lang="en-GB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Animals without backbones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-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Two of the most commonly known ones are arachnids (spiders) and insects.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67307">
                <a:tc>
                  <a:txBody>
                    <a:bodyPr/>
                    <a:lstStyle/>
                    <a:p>
                      <a:pPr algn="ctr"/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Birds are animals that have feathers and that are born out of hard-shelled eggs.</a:t>
                      </a:r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84694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Vertebrates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Animals with backbones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five most well known classes of vertebrates are mammals, birds, fish, reptiles, amphibians.  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84694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Mammals</a:t>
                      </a:r>
                    </a:p>
                    <a:p>
                      <a:pPr algn="ctr"/>
                      <a:endParaRPr lang="en-GB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If an animal drinks milk when it is a baby and has hair on its body, it belongs to the mammal class. e.g. dogs, cats,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dolphins and whales.</a:t>
                      </a:r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59854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Fish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Fish are vertebrates that live in water and have gills, scales and fins on their body.  </a:t>
                      </a:r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484694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Reptiles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Reptiles are a class of animal with scaly skin.  They are cold blooded and are born on land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e.g. s</a:t>
                      </a: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nakes, lizards, crocodiles, alligators.</a:t>
                      </a:r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6168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Amphibians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Amphibians are born in the water.  When they are born, they breathe with gills like a fish.  But when they grow up, they develop lungs and can live on land. e.g. </a:t>
                      </a:r>
                      <a:r>
                        <a:rPr lang="en-GB" sz="9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frogs.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2778261"/>
                  </a:ext>
                </a:extLst>
              </a:tr>
              <a:tr h="539745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Arthropods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Any animals that have more than four, jointed legs are arthropods.  Insects, spiders and crustaceans.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04492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155436"/>
              </p:ext>
            </p:extLst>
          </p:nvPr>
        </p:nvGraphicFramePr>
        <p:xfrm>
          <a:off x="134743" y="1067314"/>
          <a:ext cx="3155795" cy="52826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8334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4156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Living things can be grouped in a variety of ways.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Invertebrates</a:t>
                      </a:r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vertebrates</a:t>
                      </a:r>
                    </a:p>
                    <a:p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Subdivided into (mammals, Birds, reptiles, amphibians, fish, arachnids, insects, </a:t>
                      </a: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82600">
                <a:tc>
                  <a:txBody>
                    <a:bodyPr/>
                    <a:lstStyle/>
                    <a:p>
                      <a:r>
                        <a:rPr lang="en-GB" sz="900" dirty="0"/>
                        <a:t>Use identification</a:t>
                      </a:r>
                      <a:r>
                        <a:rPr lang="en-GB" sz="900" baseline="0" dirty="0"/>
                        <a:t> keys to identify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Follow the instructions to identify different plants</a:t>
                      </a:r>
                      <a:r>
                        <a:rPr lang="en-GB" sz="900" baseline="0" dirty="0"/>
                        <a:t> and animals according to their features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1943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+mn-lt"/>
                        </a:rPr>
                        <a:t>Create own identification</a:t>
                      </a:r>
                      <a:r>
                        <a:rPr lang="en-GB" sz="900" baseline="0" dirty="0">
                          <a:latin typeface="+mn-lt"/>
                        </a:rPr>
                        <a:t> key</a:t>
                      </a:r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n-lt"/>
                        </a:rPr>
                        <a:t>Write enquiring questions</a:t>
                      </a:r>
                      <a:r>
                        <a:rPr lang="en-GB" sz="900" baseline="0" dirty="0">
                          <a:latin typeface="+mn-lt"/>
                        </a:rPr>
                        <a:t> relating to the features of plants and animals to sort their features and identify it. </a:t>
                      </a:r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+mn-lt"/>
                        </a:rPr>
                        <a:t>Food chains –can be effected by environmental</a:t>
                      </a:r>
                      <a:r>
                        <a:rPr lang="en-GB" sz="900" baseline="0" dirty="0">
                          <a:latin typeface="+mn-lt"/>
                        </a:rPr>
                        <a:t> issues</a:t>
                      </a:r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Plants are the </a:t>
                      </a:r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primary producers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a food-chain. A snail is an example of </a:t>
                      </a:r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primary consumer</a:t>
                      </a:r>
                      <a:r>
                        <a:rPr lang="en-GB" sz="9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-It eats the plant.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centipede is a fierce hunter, feeding on a variety of primary consumers. It is therefore known as a </a:t>
                      </a:r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secondary consumer.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7839476"/>
                  </a:ext>
                </a:extLst>
              </a:tr>
              <a:tr h="42879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environments can change and identify how it affects living things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their local environment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Habitats exist as part of a larger environment.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 for evidence as to how the environment can affect (positively and negatively) the animals that live there. </a:t>
                      </a:r>
                      <a:endParaRPr lang="en-GB" sz="9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96312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environments can change and identify how it affects living things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throughout the world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Habitats exist as part of a larger environment.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how environmental issues have affected different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living things around the world  both positive and negative– pollution, plastic pollution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9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500207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240624"/>
              </p:ext>
            </p:extLst>
          </p:nvPr>
        </p:nvGraphicFramePr>
        <p:xfrm>
          <a:off x="3399464" y="7508875"/>
          <a:ext cx="3258004" cy="18040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800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98905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Finding and classifying animals in the school environment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Looking closely at the features of animals using hand lenses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Visit</a:t>
                      </a:r>
                      <a:r>
                        <a:rPr lang="en-GB" sz="1100" baseline="0" dirty="0"/>
                        <a:t> to wildlife park to explore where living things are found and impacts of the environment on their survival </a:t>
                      </a:r>
                      <a:endParaRPr lang="en-GB" sz="1100" dirty="0"/>
                    </a:p>
                    <a:p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006355"/>
              </p:ext>
            </p:extLst>
          </p:nvPr>
        </p:nvGraphicFramePr>
        <p:xfrm>
          <a:off x="3390069" y="1069421"/>
          <a:ext cx="3254786" cy="1563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8491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04720"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living things can be grouped in a variety of ways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and use classification keys to help group, identify and name a variety of living things in their local and wider environment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environments can change and that this can sometimes pose dangers to living things</a:t>
                      </a:r>
                      <a:endParaRPr lang="en-GB" sz="10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76" y="7854950"/>
            <a:ext cx="2206047" cy="16712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39" y="6877051"/>
            <a:ext cx="1362517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557</Words>
  <Application>Microsoft Office PowerPoint</Application>
  <PresentationFormat>A4 Paper (210x297 mm)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37</cp:revision>
  <cp:lastPrinted>2020-01-07T14:56:07Z</cp:lastPrinted>
  <dcterms:created xsi:type="dcterms:W3CDTF">2019-07-07T18:53:37Z</dcterms:created>
  <dcterms:modified xsi:type="dcterms:W3CDTF">2022-03-08T17:37:03Z</dcterms:modified>
</cp:coreProperties>
</file>